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  <p:sldId id="2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00"/>
    <a:srgbClr val="CC0066"/>
    <a:srgbClr val="33CCFF"/>
    <a:srgbClr val="FF6600"/>
    <a:srgbClr val="FF0066"/>
    <a:srgbClr val="003366"/>
    <a:srgbClr val="006666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12" autoAdjust="0"/>
    <p:restoredTop sz="96323" autoAdjust="0"/>
  </p:normalViewPr>
  <p:slideViewPr>
    <p:cSldViewPr snapToGrid="0">
      <p:cViewPr varScale="1">
        <p:scale>
          <a:sx n="72" d="100"/>
          <a:sy n="72" d="100"/>
        </p:scale>
        <p:origin x="63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4A228A-DAFF-FE47-D653-31136C712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33CB1C7A-E4EA-2895-176A-EA2BE587AA6D}"/>
              </a:ext>
            </a:extLst>
          </p:cNvPr>
          <p:cNvSpPr/>
          <p:nvPr/>
        </p:nvSpPr>
        <p:spPr>
          <a:xfrm rot="5400000">
            <a:off x="1319673" y="1235338"/>
            <a:ext cx="1152318" cy="1994033"/>
          </a:xfrm>
          <a:custGeom>
            <a:avLst/>
            <a:gdLst>
              <a:gd name="csX0" fmla="*/ 0 w 1152318"/>
              <a:gd name="csY0" fmla="*/ 1801976 h 1994033"/>
              <a:gd name="csX1" fmla="*/ 0 w 1152318"/>
              <a:gd name="csY1" fmla="*/ 334526 h 1994033"/>
              <a:gd name="csX2" fmla="*/ 192057 w 1152318"/>
              <a:gd name="csY2" fmla="*/ 142469 h 1994033"/>
              <a:gd name="csX3" fmla="*/ 339126 w 1152318"/>
              <a:gd name="csY3" fmla="*/ 142469 h 1994033"/>
              <a:gd name="csX4" fmla="*/ 374743 w 1152318"/>
              <a:gd name="csY4" fmla="*/ 0 h 1994033"/>
              <a:gd name="csX5" fmla="*/ 703735 w 1152318"/>
              <a:gd name="csY5" fmla="*/ 0 h 1994033"/>
              <a:gd name="csX6" fmla="*/ 739353 w 1152318"/>
              <a:gd name="csY6" fmla="*/ 142469 h 1994033"/>
              <a:gd name="csX7" fmla="*/ 960261 w 1152318"/>
              <a:gd name="csY7" fmla="*/ 142469 h 1994033"/>
              <a:gd name="csX8" fmla="*/ 1152318 w 1152318"/>
              <a:gd name="csY8" fmla="*/ 334526 h 1994033"/>
              <a:gd name="csX9" fmla="*/ 1152318 w 1152318"/>
              <a:gd name="csY9" fmla="*/ 1801976 h 1994033"/>
              <a:gd name="csX10" fmla="*/ 960261 w 1152318"/>
              <a:gd name="csY10" fmla="*/ 1994033 h 1994033"/>
              <a:gd name="csX11" fmla="*/ 192057 w 1152318"/>
              <a:gd name="csY11" fmla="*/ 1994033 h 1994033"/>
              <a:gd name="csX12" fmla="*/ 0 w 1152318"/>
              <a:gd name="csY12" fmla="*/ 1801976 h 19940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52318" h="1994033">
                <a:moveTo>
                  <a:pt x="0" y="1801976"/>
                </a:moveTo>
                <a:lnTo>
                  <a:pt x="0" y="334526"/>
                </a:lnTo>
                <a:cubicBezTo>
                  <a:pt x="0" y="228456"/>
                  <a:pt x="85987" y="142469"/>
                  <a:pt x="192057" y="142469"/>
                </a:cubicBezTo>
                <a:lnTo>
                  <a:pt x="339126" y="142469"/>
                </a:lnTo>
                <a:lnTo>
                  <a:pt x="374743" y="0"/>
                </a:lnTo>
                <a:lnTo>
                  <a:pt x="703735" y="0"/>
                </a:lnTo>
                <a:lnTo>
                  <a:pt x="739353" y="142469"/>
                </a:lnTo>
                <a:lnTo>
                  <a:pt x="960261" y="142469"/>
                </a:lnTo>
                <a:cubicBezTo>
                  <a:pt x="1066331" y="142469"/>
                  <a:pt x="1152318" y="228456"/>
                  <a:pt x="1152318" y="334526"/>
                </a:cubicBezTo>
                <a:lnTo>
                  <a:pt x="1152318" y="1801976"/>
                </a:lnTo>
                <a:cubicBezTo>
                  <a:pt x="1152318" y="1908046"/>
                  <a:pt x="1066331" y="1994033"/>
                  <a:pt x="960261" y="1994033"/>
                </a:cubicBezTo>
                <a:lnTo>
                  <a:pt x="192057" y="1994033"/>
                </a:lnTo>
                <a:cubicBezTo>
                  <a:pt x="85987" y="1994033"/>
                  <a:pt x="0" y="1908046"/>
                  <a:pt x="0" y="180197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AEE114C1-6ED7-7D57-369C-4DD32A5B7D4E}"/>
              </a:ext>
            </a:extLst>
          </p:cNvPr>
          <p:cNvSpPr/>
          <p:nvPr/>
        </p:nvSpPr>
        <p:spPr>
          <a:xfrm>
            <a:off x="1287751" y="1846140"/>
            <a:ext cx="1094353" cy="772425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0D20AAD4-54D8-52DF-964E-5E1801F447FA}"/>
              </a:ext>
            </a:extLst>
          </p:cNvPr>
          <p:cNvSpPr/>
          <p:nvPr/>
        </p:nvSpPr>
        <p:spPr>
          <a:xfrm>
            <a:off x="4022137" y="1656196"/>
            <a:ext cx="1994033" cy="1152318"/>
          </a:xfrm>
          <a:custGeom>
            <a:avLst/>
            <a:gdLst>
              <a:gd name="csX0" fmla="*/ 1241853 w 1994033"/>
              <a:gd name="csY0" fmla="*/ 85518 h 1152318"/>
              <a:gd name="csX1" fmla="*/ 1241853 w 1994033"/>
              <a:gd name="csY1" fmla="*/ 1066800 h 1152318"/>
              <a:gd name="csX2" fmla="*/ 1619143 w 1994033"/>
              <a:gd name="csY2" fmla="*/ 1066800 h 1152318"/>
              <a:gd name="csX3" fmla="*/ 1763647 w 1994033"/>
              <a:gd name="csY3" fmla="*/ 922296 h 1152318"/>
              <a:gd name="csX4" fmla="*/ 1763647 w 1994033"/>
              <a:gd name="csY4" fmla="*/ 230022 h 1152318"/>
              <a:gd name="csX5" fmla="*/ 1619143 w 1994033"/>
              <a:gd name="csY5" fmla="*/ 85518 h 1152318"/>
              <a:gd name="csX6" fmla="*/ 665591 w 1994033"/>
              <a:gd name="csY6" fmla="*/ 85518 h 1152318"/>
              <a:gd name="csX7" fmla="*/ 665591 w 1994033"/>
              <a:gd name="csY7" fmla="*/ 1066800 h 1152318"/>
              <a:gd name="csX8" fmla="*/ 1196134 w 1994033"/>
              <a:gd name="csY8" fmla="*/ 1066800 h 1152318"/>
              <a:gd name="csX9" fmla="*/ 1196134 w 1994033"/>
              <a:gd name="csY9" fmla="*/ 85518 h 1152318"/>
              <a:gd name="csX10" fmla="*/ 232421 w 1994033"/>
              <a:gd name="csY10" fmla="*/ 85518 h 1152318"/>
              <a:gd name="csX11" fmla="*/ 87917 w 1994033"/>
              <a:gd name="csY11" fmla="*/ 230022 h 1152318"/>
              <a:gd name="csX12" fmla="*/ 87917 w 1994033"/>
              <a:gd name="csY12" fmla="*/ 922296 h 1152318"/>
              <a:gd name="csX13" fmla="*/ 232421 w 1994033"/>
              <a:gd name="csY13" fmla="*/ 1066800 h 1152318"/>
              <a:gd name="csX14" fmla="*/ 619872 w 1994033"/>
              <a:gd name="csY14" fmla="*/ 1066800 h 1152318"/>
              <a:gd name="csX15" fmla="*/ 619872 w 1994033"/>
              <a:gd name="csY15" fmla="*/ 85518 h 1152318"/>
              <a:gd name="csX16" fmla="*/ 192057 w 1994033"/>
              <a:gd name="csY16" fmla="*/ 0 h 1152318"/>
              <a:gd name="csX17" fmla="*/ 1659507 w 1994033"/>
              <a:gd name="csY17" fmla="*/ 0 h 1152318"/>
              <a:gd name="csX18" fmla="*/ 1851564 w 1994033"/>
              <a:gd name="csY18" fmla="*/ 192057 h 1152318"/>
              <a:gd name="csX19" fmla="*/ 1851564 w 1994033"/>
              <a:gd name="csY19" fmla="*/ 339126 h 1152318"/>
              <a:gd name="csX20" fmla="*/ 1994033 w 1994033"/>
              <a:gd name="csY20" fmla="*/ 374743 h 1152318"/>
              <a:gd name="csX21" fmla="*/ 1994033 w 1994033"/>
              <a:gd name="csY21" fmla="*/ 703735 h 1152318"/>
              <a:gd name="csX22" fmla="*/ 1851564 w 1994033"/>
              <a:gd name="csY22" fmla="*/ 739353 h 1152318"/>
              <a:gd name="csX23" fmla="*/ 1851564 w 1994033"/>
              <a:gd name="csY23" fmla="*/ 960261 h 1152318"/>
              <a:gd name="csX24" fmla="*/ 1659507 w 1994033"/>
              <a:gd name="csY24" fmla="*/ 1152318 h 1152318"/>
              <a:gd name="csX25" fmla="*/ 192057 w 1994033"/>
              <a:gd name="csY25" fmla="*/ 1152318 h 1152318"/>
              <a:gd name="csX26" fmla="*/ 0 w 1994033"/>
              <a:gd name="csY26" fmla="*/ 960261 h 1152318"/>
              <a:gd name="csX27" fmla="*/ 0 w 1994033"/>
              <a:gd name="csY27" fmla="*/ 192057 h 1152318"/>
              <a:gd name="csX28" fmla="*/ 192057 w 1994033"/>
              <a:gd name="csY28" fmla="*/ 0 h 11523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994033" h="1152318">
                <a:moveTo>
                  <a:pt x="1241853" y="85518"/>
                </a:moveTo>
                <a:lnTo>
                  <a:pt x="1241853" y="1066800"/>
                </a:lnTo>
                <a:lnTo>
                  <a:pt x="1619143" y="1066800"/>
                </a:lnTo>
                <a:cubicBezTo>
                  <a:pt x="1698950" y="1066800"/>
                  <a:pt x="1763647" y="1002103"/>
                  <a:pt x="1763647" y="922296"/>
                </a:cubicBezTo>
                <a:lnTo>
                  <a:pt x="1763647" y="230022"/>
                </a:lnTo>
                <a:cubicBezTo>
                  <a:pt x="1763647" y="150215"/>
                  <a:pt x="1698950" y="85518"/>
                  <a:pt x="1619143" y="85518"/>
                </a:cubicBezTo>
                <a:close/>
                <a:moveTo>
                  <a:pt x="665591" y="85518"/>
                </a:moveTo>
                <a:lnTo>
                  <a:pt x="665591" y="1066800"/>
                </a:lnTo>
                <a:lnTo>
                  <a:pt x="1196134" y="1066800"/>
                </a:lnTo>
                <a:lnTo>
                  <a:pt x="1196134" y="85518"/>
                </a:lnTo>
                <a:close/>
                <a:moveTo>
                  <a:pt x="232421" y="85518"/>
                </a:moveTo>
                <a:cubicBezTo>
                  <a:pt x="152614" y="85518"/>
                  <a:pt x="87917" y="150215"/>
                  <a:pt x="87917" y="230022"/>
                </a:cubicBezTo>
                <a:lnTo>
                  <a:pt x="87917" y="922296"/>
                </a:lnTo>
                <a:cubicBezTo>
                  <a:pt x="87917" y="1002103"/>
                  <a:pt x="152614" y="1066800"/>
                  <a:pt x="232421" y="1066800"/>
                </a:cubicBezTo>
                <a:lnTo>
                  <a:pt x="619872" y="1066800"/>
                </a:lnTo>
                <a:lnTo>
                  <a:pt x="619872" y="85518"/>
                </a:lnTo>
                <a:close/>
                <a:moveTo>
                  <a:pt x="192057" y="0"/>
                </a:moveTo>
                <a:lnTo>
                  <a:pt x="1659507" y="0"/>
                </a:lnTo>
                <a:cubicBezTo>
                  <a:pt x="1765577" y="0"/>
                  <a:pt x="1851564" y="85987"/>
                  <a:pt x="1851564" y="192057"/>
                </a:cubicBezTo>
                <a:lnTo>
                  <a:pt x="1851564" y="339126"/>
                </a:lnTo>
                <a:lnTo>
                  <a:pt x="1994033" y="374743"/>
                </a:lnTo>
                <a:lnTo>
                  <a:pt x="1994033" y="703735"/>
                </a:lnTo>
                <a:lnTo>
                  <a:pt x="1851564" y="739353"/>
                </a:lnTo>
                <a:lnTo>
                  <a:pt x="1851564" y="960261"/>
                </a:lnTo>
                <a:cubicBezTo>
                  <a:pt x="1851564" y="1066331"/>
                  <a:pt x="1765577" y="1152318"/>
                  <a:pt x="1659507" y="1152318"/>
                </a:cubicBezTo>
                <a:lnTo>
                  <a:pt x="192057" y="1152318"/>
                </a:lnTo>
                <a:cubicBezTo>
                  <a:pt x="85987" y="1152318"/>
                  <a:pt x="0" y="1066331"/>
                  <a:pt x="0" y="960261"/>
                </a:cubicBezTo>
                <a:lnTo>
                  <a:pt x="0" y="192057"/>
                </a:lnTo>
                <a:cubicBezTo>
                  <a:pt x="0" y="85987"/>
                  <a:pt x="85987" y="0"/>
                  <a:pt x="192057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295BFDDD-3A2B-76A9-60DE-FD0495177F88}"/>
              </a:ext>
            </a:extLst>
          </p:cNvPr>
          <p:cNvSpPr/>
          <p:nvPr/>
        </p:nvSpPr>
        <p:spPr>
          <a:xfrm>
            <a:off x="4149420" y="1782989"/>
            <a:ext cx="457836" cy="898732"/>
          </a:xfrm>
          <a:custGeom>
            <a:avLst/>
            <a:gdLst>
              <a:gd name="csX0" fmla="*/ 116476 w 457836"/>
              <a:gd name="csY0" fmla="*/ 0 h 898732"/>
              <a:gd name="csX1" fmla="*/ 457836 w 457836"/>
              <a:gd name="csY1" fmla="*/ 0 h 898732"/>
              <a:gd name="csX2" fmla="*/ 457836 w 457836"/>
              <a:gd name="csY2" fmla="*/ 898732 h 898732"/>
              <a:gd name="csX3" fmla="*/ 116476 w 457836"/>
              <a:gd name="csY3" fmla="*/ 898732 h 898732"/>
              <a:gd name="csX4" fmla="*/ 0 w 457836"/>
              <a:gd name="csY4" fmla="*/ 782256 h 898732"/>
              <a:gd name="csX5" fmla="*/ 0 w 457836"/>
              <a:gd name="csY5" fmla="*/ 116476 h 898732"/>
              <a:gd name="csX6" fmla="*/ 116476 w 457836"/>
              <a:gd name="csY6" fmla="*/ 0 h 8987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457836" h="898732">
                <a:moveTo>
                  <a:pt x="116476" y="0"/>
                </a:moveTo>
                <a:lnTo>
                  <a:pt x="457836" y="0"/>
                </a:lnTo>
                <a:lnTo>
                  <a:pt x="457836" y="898732"/>
                </a:lnTo>
                <a:lnTo>
                  <a:pt x="116476" y="898732"/>
                </a:lnTo>
                <a:cubicBezTo>
                  <a:pt x="52148" y="898732"/>
                  <a:pt x="0" y="846584"/>
                  <a:pt x="0" y="782256"/>
                </a:cubicBezTo>
                <a:lnTo>
                  <a:pt x="0" y="116476"/>
                </a:lnTo>
                <a:cubicBezTo>
                  <a:pt x="0" y="52148"/>
                  <a:pt x="52148" y="0"/>
                  <a:pt x="116476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8170C012-9CDE-CFC3-9766-9F3E8E761DB6}"/>
              </a:ext>
            </a:extLst>
          </p:cNvPr>
          <p:cNvSpPr/>
          <p:nvPr/>
        </p:nvSpPr>
        <p:spPr>
          <a:xfrm>
            <a:off x="4722482" y="1782989"/>
            <a:ext cx="461036" cy="898732"/>
          </a:xfrm>
          <a:custGeom>
            <a:avLst/>
            <a:gdLst>
              <a:gd name="csX0" fmla="*/ 0 w 461036"/>
              <a:gd name="csY0" fmla="*/ 0 h 898732"/>
              <a:gd name="csX1" fmla="*/ 461036 w 461036"/>
              <a:gd name="csY1" fmla="*/ 0 h 898732"/>
              <a:gd name="csX2" fmla="*/ 461036 w 461036"/>
              <a:gd name="csY2" fmla="*/ 898732 h 898732"/>
              <a:gd name="csX3" fmla="*/ 0 w 461036"/>
              <a:gd name="csY3" fmla="*/ 898732 h 898732"/>
              <a:gd name="csX4" fmla="*/ 0 w 461036"/>
              <a:gd name="csY4" fmla="*/ 0 h 8987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61036" h="898732">
                <a:moveTo>
                  <a:pt x="0" y="0"/>
                </a:moveTo>
                <a:lnTo>
                  <a:pt x="461036" y="0"/>
                </a:lnTo>
                <a:lnTo>
                  <a:pt x="461036" y="898732"/>
                </a:lnTo>
                <a:lnTo>
                  <a:pt x="0" y="898732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E645172F-F8B0-7278-6778-D17F0EF8E729}"/>
              </a:ext>
            </a:extLst>
          </p:cNvPr>
          <p:cNvSpPr/>
          <p:nvPr/>
        </p:nvSpPr>
        <p:spPr>
          <a:xfrm>
            <a:off x="5298744" y="1782989"/>
            <a:ext cx="441324" cy="898732"/>
          </a:xfrm>
          <a:custGeom>
            <a:avLst/>
            <a:gdLst>
              <a:gd name="csX0" fmla="*/ 0 w 441324"/>
              <a:gd name="csY0" fmla="*/ 0 h 898732"/>
              <a:gd name="csX1" fmla="*/ 324848 w 441324"/>
              <a:gd name="csY1" fmla="*/ 0 h 898732"/>
              <a:gd name="csX2" fmla="*/ 441324 w 441324"/>
              <a:gd name="csY2" fmla="*/ 116476 h 898732"/>
              <a:gd name="csX3" fmla="*/ 441324 w 441324"/>
              <a:gd name="csY3" fmla="*/ 782256 h 898732"/>
              <a:gd name="csX4" fmla="*/ 324848 w 441324"/>
              <a:gd name="csY4" fmla="*/ 898732 h 898732"/>
              <a:gd name="csX5" fmla="*/ 0 w 441324"/>
              <a:gd name="csY5" fmla="*/ 898732 h 898732"/>
              <a:gd name="csX6" fmla="*/ 0 w 441324"/>
              <a:gd name="csY6" fmla="*/ 0 h 8987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441324" h="898732">
                <a:moveTo>
                  <a:pt x="0" y="0"/>
                </a:moveTo>
                <a:lnTo>
                  <a:pt x="324848" y="0"/>
                </a:lnTo>
                <a:cubicBezTo>
                  <a:pt x="389176" y="0"/>
                  <a:pt x="441324" y="52148"/>
                  <a:pt x="441324" y="116476"/>
                </a:cubicBezTo>
                <a:lnTo>
                  <a:pt x="441324" y="782256"/>
                </a:lnTo>
                <a:cubicBezTo>
                  <a:pt x="441324" y="846584"/>
                  <a:pt x="389176" y="898732"/>
                  <a:pt x="324848" y="898732"/>
                </a:cubicBezTo>
                <a:lnTo>
                  <a:pt x="0" y="898732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35417A57-E7EC-37F3-2EF4-41EBC82EB42F}"/>
              </a:ext>
            </a:extLst>
          </p:cNvPr>
          <p:cNvSpPr/>
          <p:nvPr/>
        </p:nvSpPr>
        <p:spPr>
          <a:xfrm>
            <a:off x="4218710" y="2119539"/>
            <a:ext cx="317637" cy="224198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F1832BE4-D796-C206-2122-D7FC10E44658}"/>
              </a:ext>
            </a:extLst>
          </p:cNvPr>
          <p:cNvSpPr/>
          <p:nvPr/>
        </p:nvSpPr>
        <p:spPr>
          <a:xfrm>
            <a:off x="4799735" y="2119539"/>
            <a:ext cx="317637" cy="224198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45A68E05-BB14-EA18-8706-B645BB69D49B}"/>
              </a:ext>
            </a:extLst>
          </p:cNvPr>
          <p:cNvSpPr/>
          <p:nvPr/>
        </p:nvSpPr>
        <p:spPr>
          <a:xfrm>
            <a:off x="5352185" y="2119539"/>
            <a:ext cx="317637" cy="224198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74FF342-026A-5E87-A01F-29A859DB40AC}"/>
              </a:ext>
            </a:extLst>
          </p:cNvPr>
          <p:cNvGrpSpPr/>
          <p:nvPr/>
        </p:nvGrpSpPr>
        <p:grpSpPr>
          <a:xfrm>
            <a:off x="898817" y="4454883"/>
            <a:ext cx="1994032" cy="1152318"/>
            <a:chOff x="7285103" y="7389339"/>
            <a:chExt cx="1994032" cy="1152318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6709B701-ABAB-2DC7-F0E0-27C3BB09F500}"/>
                </a:ext>
              </a:extLst>
            </p:cNvPr>
            <p:cNvSpPr/>
            <p:nvPr/>
          </p:nvSpPr>
          <p:spPr>
            <a:xfrm rot="5400000">
              <a:off x="7705960" y="6968482"/>
              <a:ext cx="1152318" cy="1994032"/>
            </a:xfrm>
            <a:custGeom>
              <a:avLst/>
              <a:gdLst>
                <a:gd name="csX0" fmla="*/ 85517 w 1152318"/>
                <a:gd name="csY0" fmla="*/ 1761612 h 1994032"/>
                <a:gd name="csX1" fmla="*/ 230021 w 1152318"/>
                <a:gd name="csY1" fmla="*/ 1906116 h 1994032"/>
                <a:gd name="csX2" fmla="*/ 922295 w 1152318"/>
                <a:gd name="csY2" fmla="*/ 1906116 h 1994032"/>
                <a:gd name="csX3" fmla="*/ 1066799 w 1152318"/>
                <a:gd name="csY3" fmla="*/ 1761612 h 1994032"/>
                <a:gd name="csX4" fmla="*/ 1066799 w 1152318"/>
                <a:gd name="csY4" fmla="*/ 374890 h 1994032"/>
                <a:gd name="csX5" fmla="*/ 922296 w 1152318"/>
                <a:gd name="csY5" fmla="*/ 230386 h 1994032"/>
                <a:gd name="csX6" fmla="*/ 230022 w 1152318"/>
                <a:gd name="csY6" fmla="*/ 230386 h 1994032"/>
                <a:gd name="csX7" fmla="*/ 85518 w 1152318"/>
                <a:gd name="csY7" fmla="*/ 374890 h 1994032"/>
                <a:gd name="csX8" fmla="*/ 0 w 1152318"/>
                <a:gd name="csY8" fmla="*/ 1801975 h 1994032"/>
                <a:gd name="csX9" fmla="*/ 0 w 1152318"/>
                <a:gd name="csY9" fmla="*/ 334526 h 1994032"/>
                <a:gd name="csX10" fmla="*/ 192057 w 1152318"/>
                <a:gd name="csY10" fmla="*/ 142468 h 1994032"/>
                <a:gd name="csX11" fmla="*/ 339126 w 1152318"/>
                <a:gd name="csY11" fmla="*/ 142468 h 1994032"/>
                <a:gd name="csX12" fmla="*/ 374743 w 1152318"/>
                <a:gd name="csY12" fmla="*/ 0 h 1994032"/>
                <a:gd name="csX13" fmla="*/ 703735 w 1152318"/>
                <a:gd name="csY13" fmla="*/ 0 h 1994032"/>
                <a:gd name="csX14" fmla="*/ 739353 w 1152318"/>
                <a:gd name="csY14" fmla="*/ 142468 h 1994032"/>
                <a:gd name="csX15" fmla="*/ 960261 w 1152318"/>
                <a:gd name="csY15" fmla="*/ 142468 h 1994032"/>
                <a:gd name="csX16" fmla="*/ 1152318 w 1152318"/>
                <a:gd name="csY16" fmla="*/ 334526 h 1994032"/>
                <a:gd name="csX17" fmla="*/ 1152318 w 1152318"/>
                <a:gd name="csY17" fmla="*/ 1801975 h 1994032"/>
                <a:gd name="csX18" fmla="*/ 960261 w 1152318"/>
                <a:gd name="csY18" fmla="*/ 1994032 h 1994032"/>
                <a:gd name="csX19" fmla="*/ 192057 w 1152318"/>
                <a:gd name="csY19" fmla="*/ 1994032 h 1994032"/>
                <a:gd name="csX20" fmla="*/ 0 w 1152318"/>
                <a:gd name="csY20" fmla="*/ 1801975 h 199403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152318" h="1994032">
                  <a:moveTo>
                    <a:pt x="85517" y="1761612"/>
                  </a:moveTo>
                  <a:cubicBezTo>
                    <a:pt x="85517" y="1841419"/>
                    <a:pt x="150214" y="1906116"/>
                    <a:pt x="230021" y="1906116"/>
                  </a:cubicBezTo>
                  <a:lnTo>
                    <a:pt x="922295" y="1906116"/>
                  </a:lnTo>
                  <a:cubicBezTo>
                    <a:pt x="1002102" y="1906116"/>
                    <a:pt x="1066799" y="1841419"/>
                    <a:pt x="1066799" y="1761612"/>
                  </a:cubicBezTo>
                  <a:lnTo>
                    <a:pt x="1066799" y="374890"/>
                  </a:lnTo>
                  <a:cubicBezTo>
                    <a:pt x="1066799" y="295083"/>
                    <a:pt x="1002102" y="230386"/>
                    <a:pt x="922296" y="230386"/>
                  </a:cubicBezTo>
                  <a:lnTo>
                    <a:pt x="230022" y="230386"/>
                  </a:lnTo>
                  <a:cubicBezTo>
                    <a:pt x="150215" y="230386"/>
                    <a:pt x="85518" y="295083"/>
                    <a:pt x="85518" y="374890"/>
                  </a:cubicBezTo>
                  <a:close/>
                  <a:moveTo>
                    <a:pt x="0" y="1801975"/>
                  </a:moveTo>
                  <a:lnTo>
                    <a:pt x="0" y="334526"/>
                  </a:lnTo>
                  <a:cubicBezTo>
                    <a:pt x="0" y="228456"/>
                    <a:pt x="85987" y="142468"/>
                    <a:pt x="192057" y="142468"/>
                  </a:cubicBezTo>
                  <a:lnTo>
                    <a:pt x="339126" y="142468"/>
                  </a:lnTo>
                  <a:lnTo>
                    <a:pt x="374743" y="0"/>
                  </a:lnTo>
                  <a:lnTo>
                    <a:pt x="703735" y="0"/>
                  </a:lnTo>
                  <a:lnTo>
                    <a:pt x="739353" y="142468"/>
                  </a:lnTo>
                  <a:lnTo>
                    <a:pt x="960261" y="142468"/>
                  </a:lnTo>
                  <a:cubicBezTo>
                    <a:pt x="1066330" y="142468"/>
                    <a:pt x="1152318" y="228456"/>
                    <a:pt x="1152318" y="334526"/>
                  </a:cubicBezTo>
                  <a:lnTo>
                    <a:pt x="1152318" y="1801975"/>
                  </a:lnTo>
                  <a:cubicBezTo>
                    <a:pt x="1152318" y="1908045"/>
                    <a:pt x="1066330" y="1994032"/>
                    <a:pt x="960261" y="1994032"/>
                  </a:cubicBezTo>
                  <a:lnTo>
                    <a:pt x="192057" y="1994032"/>
                  </a:lnTo>
                  <a:cubicBezTo>
                    <a:pt x="85987" y="1994032"/>
                    <a:pt x="0" y="1908045"/>
                    <a:pt x="0" y="1801975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7684F5-C2F1-ADDB-43D8-773E0B2DF833}"/>
                </a:ext>
              </a:extLst>
            </p:cNvPr>
            <p:cNvSpPr/>
            <p:nvPr/>
          </p:nvSpPr>
          <p:spPr>
            <a:xfrm>
              <a:off x="7714819" y="7645839"/>
              <a:ext cx="905770" cy="63931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D997D70A-6EF9-C9C8-F92B-ECB11F31B448}"/>
              </a:ext>
            </a:extLst>
          </p:cNvPr>
          <p:cNvSpPr/>
          <p:nvPr/>
        </p:nvSpPr>
        <p:spPr>
          <a:xfrm>
            <a:off x="7212208" y="1185485"/>
            <a:ext cx="1588799" cy="2108200"/>
          </a:xfrm>
          <a:custGeom>
            <a:avLst/>
            <a:gdLst>
              <a:gd name="csX0" fmla="*/ 605375 w 1588799"/>
              <a:gd name="csY0" fmla="*/ 0 h 2108200"/>
              <a:gd name="csX1" fmla="*/ 983425 w 1588799"/>
              <a:gd name="csY1" fmla="*/ 0 h 2108200"/>
              <a:gd name="csX2" fmla="*/ 1017392 w 1588799"/>
              <a:gd name="csY2" fmla="*/ 33967 h 2108200"/>
              <a:gd name="csX3" fmla="*/ 1017392 w 1588799"/>
              <a:gd name="csY3" fmla="*/ 208812 h 2108200"/>
              <a:gd name="csX4" fmla="*/ 1330349 w 1588799"/>
              <a:gd name="csY4" fmla="*/ 208812 h 2108200"/>
              <a:gd name="csX5" fmla="*/ 1588799 w 1588799"/>
              <a:gd name="csY5" fmla="*/ 467262 h 2108200"/>
              <a:gd name="csX6" fmla="*/ 1588799 w 1588799"/>
              <a:gd name="csY6" fmla="*/ 2108200 h 2108200"/>
              <a:gd name="csX7" fmla="*/ 0 w 1588799"/>
              <a:gd name="csY7" fmla="*/ 2108200 h 2108200"/>
              <a:gd name="csX8" fmla="*/ 0 w 1588799"/>
              <a:gd name="csY8" fmla="*/ 467262 h 2108200"/>
              <a:gd name="csX9" fmla="*/ 258450 w 1588799"/>
              <a:gd name="csY9" fmla="*/ 208812 h 2108200"/>
              <a:gd name="csX10" fmla="*/ 571408 w 1588799"/>
              <a:gd name="csY10" fmla="*/ 208812 h 2108200"/>
              <a:gd name="csX11" fmla="*/ 571408 w 1588799"/>
              <a:gd name="csY11" fmla="*/ 33967 h 2108200"/>
              <a:gd name="csX12" fmla="*/ 605375 w 1588799"/>
              <a:gd name="csY12" fmla="*/ 0 h 2108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588799" h="2108200">
                <a:moveTo>
                  <a:pt x="605375" y="0"/>
                </a:moveTo>
                <a:lnTo>
                  <a:pt x="983425" y="0"/>
                </a:lnTo>
                <a:cubicBezTo>
                  <a:pt x="1002184" y="0"/>
                  <a:pt x="1017392" y="15208"/>
                  <a:pt x="1017392" y="33967"/>
                </a:cubicBezTo>
                <a:lnTo>
                  <a:pt x="1017392" y="208812"/>
                </a:lnTo>
                <a:lnTo>
                  <a:pt x="1330349" y="208812"/>
                </a:lnTo>
                <a:cubicBezTo>
                  <a:pt x="1473087" y="208812"/>
                  <a:pt x="1588799" y="324524"/>
                  <a:pt x="1588799" y="467262"/>
                </a:cubicBezTo>
                <a:lnTo>
                  <a:pt x="1588799" y="2108200"/>
                </a:lnTo>
                <a:lnTo>
                  <a:pt x="0" y="2108200"/>
                </a:lnTo>
                <a:lnTo>
                  <a:pt x="0" y="467262"/>
                </a:lnTo>
                <a:cubicBezTo>
                  <a:pt x="0" y="324524"/>
                  <a:pt x="115712" y="208812"/>
                  <a:pt x="258450" y="208812"/>
                </a:cubicBezTo>
                <a:lnTo>
                  <a:pt x="571408" y="208812"/>
                </a:lnTo>
                <a:lnTo>
                  <a:pt x="571408" y="33967"/>
                </a:lnTo>
                <a:cubicBezTo>
                  <a:pt x="571408" y="15208"/>
                  <a:pt x="586616" y="0"/>
                  <a:pt x="60537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BD05D1D0-4A57-E189-0CCB-0BADC8413BA5}"/>
              </a:ext>
            </a:extLst>
          </p:cNvPr>
          <p:cNvGrpSpPr/>
          <p:nvPr/>
        </p:nvGrpSpPr>
        <p:grpSpPr>
          <a:xfrm>
            <a:off x="7212208" y="4028193"/>
            <a:ext cx="1588799" cy="2108200"/>
            <a:chOff x="7212208" y="4028193"/>
            <a:chExt cx="1588799" cy="2108200"/>
          </a:xfrm>
        </p:grpSpPr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8A8D4322-C3C8-4236-CB2D-6186D79AA64A}"/>
                </a:ext>
              </a:extLst>
            </p:cNvPr>
            <p:cNvSpPr/>
            <p:nvPr/>
          </p:nvSpPr>
          <p:spPr>
            <a:xfrm>
              <a:off x="7212208" y="4028193"/>
              <a:ext cx="1588799" cy="2108200"/>
            </a:xfrm>
            <a:custGeom>
              <a:avLst/>
              <a:gdLst>
                <a:gd name="csX0" fmla="*/ 605375 w 1588799"/>
                <a:gd name="csY0" fmla="*/ 0 h 2108200"/>
                <a:gd name="csX1" fmla="*/ 983425 w 1588799"/>
                <a:gd name="csY1" fmla="*/ 0 h 2108200"/>
                <a:gd name="csX2" fmla="*/ 1017392 w 1588799"/>
                <a:gd name="csY2" fmla="*/ 33967 h 2108200"/>
                <a:gd name="csX3" fmla="*/ 1017392 w 1588799"/>
                <a:gd name="csY3" fmla="*/ 208812 h 2108200"/>
                <a:gd name="csX4" fmla="*/ 1330349 w 1588799"/>
                <a:gd name="csY4" fmla="*/ 208812 h 2108200"/>
                <a:gd name="csX5" fmla="*/ 1588799 w 1588799"/>
                <a:gd name="csY5" fmla="*/ 467262 h 2108200"/>
                <a:gd name="csX6" fmla="*/ 1588799 w 1588799"/>
                <a:gd name="csY6" fmla="*/ 2108200 h 2108200"/>
                <a:gd name="csX7" fmla="*/ 0 w 1588799"/>
                <a:gd name="csY7" fmla="*/ 2108200 h 2108200"/>
                <a:gd name="csX8" fmla="*/ 0 w 1588799"/>
                <a:gd name="csY8" fmla="*/ 467262 h 2108200"/>
                <a:gd name="csX9" fmla="*/ 258450 w 1588799"/>
                <a:gd name="csY9" fmla="*/ 208812 h 2108200"/>
                <a:gd name="csX10" fmla="*/ 571408 w 1588799"/>
                <a:gd name="csY10" fmla="*/ 208812 h 2108200"/>
                <a:gd name="csX11" fmla="*/ 571408 w 1588799"/>
                <a:gd name="csY11" fmla="*/ 33967 h 2108200"/>
                <a:gd name="csX12" fmla="*/ 605375 w 1588799"/>
                <a:gd name="csY12" fmla="*/ 0 h 2108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588799" h="2108200">
                  <a:moveTo>
                    <a:pt x="605375" y="0"/>
                  </a:moveTo>
                  <a:lnTo>
                    <a:pt x="983425" y="0"/>
                  </a:lnTo>
                  <a:cubicBezTo>
                    <a:pt x="1002184" y="0"/>
                    <a:pt x="1017392" y="15208"/>
                    <a:pt x="1017392" y="33967"/>
                  </a:cubicBezTo>
                  <a:lnTo>
                    <a:pt x="1017392" y="208812"/>
                  </a:lnTo>
                  <a:lnTo>
                    <a:pt x="1330349" y="208812"/>
                  </a:lnTo>
                  <a:cubicBezTo>
                    <a:pt x="1473087" y="208812"/>
                    <a:pt x="1588799" y="324524"/>
                    <a:pt x="1588799" y="467262"/>
                  </a:cubicBezTo>
                  <a:lnTo>
                    <a:pt x="1588799" y="2108200"/>
                  </a:lnTo>
                  <a:lnTo>
                    <a:pt x="0" y="2108200"/>
                  </a:lnTo>
                  <a:lnTo>
                    <a:pt x="0" y="467262"/>
                  </a:lnTo>
                  <a:cubicBezTo>
                    <a:pt x="0" y="324524"/>
                    <a:pt x="115712" y="208812"/>
                    <a:pt x="258450" y="208812"/>
                  </a:cubicBezTo>
                  <a:lnTo>
                    <a:pt x="571408" y="208812"/>
                  </a:lnTo>
                  <a:lnTo>
                    <a:pt x="571408" y="33967"/>
                  </a:lnTo>
                  <a:cubicBezTo>
                    <a:pt x="571408" y="15208"/>
                    <a:pt x="586616" y="0"/>
                    <a:pt x="605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4D5A2BE4-E0AE-EDBB-9540-E7DECBA41C50}"/>
                </a:ext>
              </a:extLst>
            </p:cNvPr>
            <p:cNvSpPr/>
            <p:nvPr/>
          </p:nvSpPr>
          <p:spPr>
            <a:xfrm>
              <a:off x="7312100" y="4344447"/>
              <a:ext cx="1389014" cy="1683996"/>
            </a:xfrm>
            <a:prstGeom prst="round2SameRect">
              <a:avLst>
                <a:gd name="adj1" fmla="val 1118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FD11CD87-F0FD-FB04-2F49-0BB5E64F3D48}"/>
                </a:ext>
              </a:extLst>
            </p:cNvPr>
            <p:cNvSpPr/>
            <p:nvPr/>
          </p:nvSpPr>
          <p:spPr>
            <a:xfrm>
              <a:off x="7553722" y="4867041"/>
              <a:ext cx="905770" cy="63931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A909747D-6C16-F827-D742-9AE09384DBCF}"/>
              </a:ext>
            </a:extLst>
          </p:cNvPr>
          <p:cNvSpPr/>
          <p:nvPr/>
        </p:nvSpPr>
        <p:spPr>
          <a:xfrm>
            <a:off x="7553722" y="2009541"/>
            <a:ext cx="905770" cy="639316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09AB0145-C001-850E-006E-EF0BB7D53980}"/>
              </a:ext>
            </a:extLst>
          </p:cNvPr>
          <p:cNvSpPr/>
          <p:nvPr/>
        </p:nvSpPr>
        <p:spPr>
          <a:xfrm>
            <a:off x="4022137" y="4452620"/>
            <a:ext cx="1994033" cy="1152318"/>
          </a:xfrm>
          <a:custGeom>
            <a:avLst/>
            <a:gdLst>
              <a:gd name="csX0" fmla="*/ 1241853 w 1994033"/>
              <a:gd name="csY0" fmla="*/ 85518 h 1152318"/>
              <a:gd name="csX1" fmla="*/ 1241853 w 1994033"/>
              <a:gd name="csY1" fmla="*/ 1066800 h 1152318"/>
              <a:gd name="csX2" fmla="*/ 1619143 w 1994033"/>
              <a:gd name="csY2" fmla="*/ 1066800 h 1152318"/>
              <a:gd name="csX3" fmla="*/ 1763647 w 1994033"/>
              <a:gd name="csY3" fmla="*/ 922296 h 1152318"/>
              <a:gd name="csX4" fmla="*/ 1763647 w 1994033"/>
              <a:gd name="csY4" fmla="*/ 230022 h 1152318"/>
              <a:gd name="csX5" fmla="*/ 1619143 w 1994033"/>
              <a:gd name="csY5" fmla="*/ 85518 h 1152318"/>
              <a:gd name="csX6" fmla="*/ 665591 w 1994033"/>
              <a:gd name="csY6" fmla="*/ 85518 h 1152318"/>
              <a:gd name="csX7" fmla="*/ 665591 w 1994033"/>
              <a:gd name="csY7" fmla="*/ 1066800 h 1152318"/>
              <a:gd name="csX8" fmla="*/ 1196134 w 1994033"/>
              <a:gd name="csY8" fmla="*/ 1066800 h 1152318"/>
              <a:gd name="csX9" fmla="*/ 1196134 w 1994033"/>
              <a:gd name="csY9" fmla="*/ 85518 h 1152318"/>
              <a:gd name="csX10" fmla="*/ 232421 w 1994033"/>
              <a:gd name="csY10" fmla="*/ 85518 h 1152318"/>
              <a:gd name="csX11" fmla="*/ 87917 w 1994033"/>
              <a:gd name="csY11" fmla="*/ 230022 h 1152318"/>
              <a:gd name="csX12" fmla="*/ 87917 w 1994033"/>
              <a:gd name="csY12" fmla="*/ 922296 h 1152318"/>
              <a:gd name="csX13" fmla="*/ 232421 w 1994033"/>
              <a:gd name="csY13" fmla="*/ 1066800 h 1152318"/>
              <a:gd name="csX14" fmla="*/ 619872 w 1994033"/>
              <a:gd name="csY14" fmla="*/ 1066800 h 1152318"/>
              <a:gd name="csX15" fmla="*/ 619872 w 1994033"/>
              <a:gd name="csY15" fmla="*/ 85518 h 1152318"/>
              <a:gd name="csX16" fmla="*/ 192057 w 1994033"/>
              <a:gd name="csY16" fmla="*/ 0 h 1152318"/>
              <a:gd name="csX17" fmla="*/ 1659507 w 1994033"/>
              <a:gd name="csY17" fmla="*/ 0 h 1152318"/>
              <a:gd name="csX18" fmla="*/ 1851564 w 1994033"/>
              <a:gd name="csY18" fmla="*/ 192057 h 1152318"/>
              <a:gd name="csX19" fmla="*/ 1851564 w 1994033"/>
              <a:gd name="csY19" fmla="*/ 339126 h 1152318"/>
              <a:gd name="csX20" fmla="*/ 1994033 w 1994033"/>
              <a:gd name="csY20" fmla="*/ 374743 h 1152318"/>
              <a:gd name="csX21" fmla="*/ 1994033 w 1994033"/>
              <a:gd name="csY21" fmla="*/ 703735 h 1152318"/>
              <a:gd name="csX22" fmla="*/ 1851564 w 1994033"/>
              <a:gd name="csY22" fmla="*/ 739353 h 1152318"/>
              <a:gd name="csX23" fmla="*/ 1851564 w 1994033"/>
              <a:gd name="csY23" fmla="*/ 960261 h 1152318"/>
              <a:gd name="csX24" fmla="*/ 1659507 w 1994033"/>
              <a:gd name="csY24" fmla="*/ 1152318 h 1152318"/>
              <a:gd name="csX25" fmla="*/ 192057 w 1994033"/>
              <a:gd name="csY25" fmla="*/ 1152318 h 1152318"/>
              <a:gd name="csX26" fmla="*/ 0 w 1994033"/>
              <a:gd name="csY26" fmla="*/ 960261 h 1152318"/>
              <a:gd name="csX27" fmla="*/ 0 w 1994033"/>
              <a:gd name="csY27" fmla="*/ 192057 h 1152318"/>
              <a:gd name="csX28" fmla="*/ 192057 w 1994033"/>
              <a:gd name="csY28" fmla="*/ 0 h 11523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994033" h="1152318">
                <a:moveTo>
                  <a:pt x="1241853" y="85518"/>
                </a:moveTo>
                <a:lnTo>
                  <a:pt x="1241853" y="1066800"/>
                </a:lnTo>
                <a:lnTo>
                  <a:pt x="1619143" y="1066800"/>
                </a:lnTo>
                <a:cubicBezTo>
                  <a:pt x="1698950" y="1066800"/>
                  <a:pt x="1763647" y="1002103"/>
                  <a:pt x="1763647" y="922296"/>
                </a:cubicBezTo>
                <a:lnTo>
                  <a:pt x="1763647" y="230022"/>
                </a:lnTo>
                <a:cubicBezTo>
                  <a:pt x="1763647" y="150215"/>
                  <a:pt x="1698950" y="85518"/>
                  <a:pt x="1619143" y="85518"/>
                </a:cubicBezTo>
                <a:close/>
                <a:moveTo>
                  <a:pt x="665591" y="85518"/>
                </a:moveTo>
                <a:lnTo>
                  <a:pt x="665591" y="1066800"/>
                </a:lnTo>
                <a:lnTo>
                  <a:pt x="1196134" y="1066800"/>
                </a:lnTo>
                <a:lnTo>
                  <a:pt x="1196134" y="85518"/>
                </a:lnTo>
                <a:close/>
                <a:moveTo>
                  <a:pt x="232421" y="85518"/>
                </a:moveTo>
                <a:cubicBezTo>
                  <a:pt x="152614" y="85518"/>
                  <a:pt x="87917" y="150215"/>
                  <a:pt x="87917" y="230022"/>
                </a:cubicBezTo>
                <a:lnTo>
                  <a:pt x="87917" y="922296"/>
                </a:lnTo>
                <a:cubicBezTo>
                  <a:pt x="87917" y="1002103"/>
                  <a:pt x="152614" y="1066800"/>
                  <a:pt x="232421" y="1066800"/>
                </a:cubicBezTo>
                <a:lnTo>
                  <a:pt x="619872" y="1066800"/>
                </a:lnTo>
                <a:lnTo>
                  <a:pt x="619872" y="85518"/>
                </a:lnTo>
                <a:close/>
                <a:moveTo>
                  <a:pt x="192057" y="0"/>
                </a:moveTo>
                <a:lnTo>
                  <a:pt x="1659507" y="0"/>
                </a:lnTo>
                <a:cubicBezTo>
                  <a:pt x="1765577" y="0"/>
                  <a:pt x="1851564" y="85987"/>
                  <a:pt x="1851564" y="192057"/>
                </a:cubicBezTo>
                <a:lnTo>
                  <a:pt x="1851564" y="339126"/>
                </a:lnTo>
                <a:lnTo>
                  <a:pt x="1994033" y="374743"/>
                </a:lnTo>
                <a:lnTo>
                  <a:pt x="1994033" y="703735"/>
                </a:lnTo>
                <a:lnTo>
                  <a:pt x="1851564" y="739353"/>
                </a:lnTo>
                <a:lnTo>
                  <a:pt x="1851564" y="960261"/>
                </a:lnTo>
                <a:cubicBezTo>
                  <a:pt x="1851564" y="1066331"/>
                  <a:pt x="1765577" y="1152318"/>
                  <a:pt x="1659507" y="1152318"/>
                </a:cubicBezTo>
                <a:lnTo>
                  <a:pt x="192057" y="1152318"/>
                </a:lnTo>
                <a:cubicBezTo>
                  <a:pt x="85987" y="1152318"/>
                  <a:pt x="0" y="1066331"/>
                  <a:pt x="0" y="960261"/>
                </a:cubicBezTo>
                <a:lnTo>
                  <a:pt x="0" y="192057"/>
                </a:lnTo>
                <a:cubicBezTo>
                  <a:pt x="0" y="85987"/>
                  <a:pt x="85987" y="0"/>
                  <a:pt x="192057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DB244664-1945-2C74-3DAE-61BFEBD88540}"/>
              </a:ext>
            </a:extLst>
          </p:cNvPr>
          <p:cNvSpPr/>
          <p:nvPr/>
        </p:nvSpPr>
        <p:spPr>
          <a:xfrm>
            <a:off x="4172221" y="4883150"/>
            <a:ext cx="410616" cy="289824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A52BDCDE-C17D-1111-69C3-C3ED37FE622E}"/>
              </a:ext>
            </a:extLst>
          </p:cNvPr>
          <p:cNvSpPr/>
          <p:nvPr/>
        </p:nvSpPr>
        <p:spPr>
          <a:xfrm>
            <a:off x="4753246" y="4883150"/>
            <a:ext cx="410616" cy="289824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537D9FF-49F7-602D-CFCC-1DD1959D74A8}"/>
              </a:ext>
            </a:extLst>
          </p:cNvPr>
          <p:cNvSpPr/>
          <p:nvPr/>
        </p:nvSpPr>
        <p:spPr>
          <a:xfrm>
            <a:off x="5305696" y="4883150"/>
            <a:ext cx="410616" cy="289824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9B3B413-9A73-7B0E-7059-43211A7D4554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充電済マーク</a:t>
            </a:r>
          </a:p>
        </p:txBody>
      </p:sp>
    </p:spTree>
    <p:extLst>
      <p:ext uri="{BB962C8B-B14F-4D97-AF65-F5344CB8AC3E}">
        <p14:creationId xmlns:p14="http://schemas.microsoft.com/office/powerpoint/2010/main" val="2241864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F1B324-D354-4AEF-F0D3-A0985F92E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6C069253-3DCD-F88D-5F44-F72C6A03F646}"/>
              </a:ext>
            </a:extLst>
          </p:cNvPr>
          <p:cNvSpPr/>
          <p:nvPr/>
        </p:nvSpPr>
        <p:spPr>
          <a:xfrm rot="5400000">
            <a:off x="1319673" y="1235338"/>
            <a:ext cx="1152318" cy="1994033"/>
          </a:xfrm>
          <a:custGeom>
            <a:avLst/>
            <a:gdLst>
              <a:gd name="csX0" fmla="*/ 0 w 1152318"/>
              <a:gd name="csY0" fmla="*/ 1801976 h 1994033"/>
              <a:gd name="csX1" fmla="*/ 0 w 1152318"/>
              <a:gd name="csY1" fmla="*/ 334526 h 1994033"/>
              <a:gd name="csX2" fmla="*/ 192057 w 1152318"/>
              <a:gd name="csY2" fmla="*/ 142469 h 1994033"/>
              <a:gd name="csX3" fmla="*/ 339126 w 1152318"/>
              <a:gd name="csY3" fmla="*/ 142469 h 1994033"/>
              <a:gd name="csX4" fmla="*/ 374743 w 1152318"/>
              <a:gd name="csY4" fmla="*/ 0 h 1994033"/>
              <a:gd name="csX5" fmla="*/ 703735 w 1152318"/>
              <a:gd name="csY5" fmla="*/ 0 h 1994033"/>
              <a:gd name="csX6" fmla="*/ 739353 w 1152318"/>
              <a:gd name="csY6" fmla="*/ 142469 h 1994033"/>
              <a:gd name="csX7" fmla="*/ 960261 w 1152318"/>
              <a:gd name="csY7" fmla="*/ 142469 h 1994033"/>
              <a:gd name="csX8" fmla="*/ 1152318 w 1152318"/>
              <a:gd name="csY8" fmla="*/ 334526 h 1994033"/>
              <a:gd name="csX9" fmla="*/ 1152318 w 1152318"/>
              <a:gd name="csY9" fmla="*/ 1801976 h 1994033"/>
              <a:gd name="csX10" fmla="*/ 960261 w 1152318"/>
              <a:gd name="csY10" fmla="*/ 1994033 h 1994033"/>
              <a:gd name="csX11" fmla="*/ 192057 w 1152318"/>
              <a:gd name="csY11" fmla="*/ 1994033 h 1994033"/>
              <a:gd name="csX12" fmla="*/ 0 w 1152318"/>
              <a:gd name="csY12" fmla="*/ 1801976 h 19940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52318" h="1994033">
                <a:moveTo>
                  <a:pt x="0" y="1801976"/>
                </a:moveTo>
                <a:lnTo>
                  <a:pt x="0" y="334526"/>
                </a:lnTo>
                <a:cubicBezTo>
                  <a:pt x="0" y="228456"/>
                  <a:pt x="85987" y="142469"/>
                  <a:pt x="192057" y="142469"/>
                </a:cubicBezTo>
                <a:lnTo>
                  <a:pt x="339126" y="142469"/>
                </a:lnTo>
                <a:lnTo>
                  <a:pt x="374743" y="0"/>
                </a:lnTo>
                <a:lnTo>
                  <a:pt x="703735" y="0"/>
                </a:lnTo>
                <a:lnTo>
                  <a:pt x="739353" y="142469"/>
                </a:lnTo>
                <a:lnTo>
                  <a:pt x="960261" y="142469"/>
                </a:lnTo>
                <a:cubicBezTo>
                  <a:pt x="1066331" y="142469"/>
                  <a:pt x="1152318" y="228456"/>
                  <a:pt x="1152318" y="334526"/>
                </a:cubicBezTo>
                <a:lnTo>
                  <a:pt x="1152318" y="1801976"/>
                </a:lnTo>
                <a:cubicBezTo>
                  <a:pt x="1152318" y="1908046"/>
                  <a:pt x="1066331" y="1994033"/>
                  <a:pt x="960261" y="1994033"/>
                </a:cubicBezTo>
                <a:lnTo>
                  <a:pt x="192057" y="1994033"/>
                </a:lnTo>
                <a:cubicBezTo>
                  <a:pt x="85987" y="1994033"/>
                  <a:pt x="0" y="1908046"/>
                  <a:pt x="0" y="18019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934860C6-80AB-842E-08B9-264B4010F8DF}"/>
              </a:ext>
            </a:extLst>
          </p:cNvPr>
          <p:cNvSpPr/>
          <p:nvPr/>
        </p:nvSpPr>
        <p:spPr>
          <a:xfrm>
            <a:off x="1287751" y="1846140"/>
            <a:ext cx="1094353" cy="772425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CBF63E05-24E6-7351-634A-F326ACF60C99}"/>
              </a:ext>
            </a:extLst>
          </p:cNvPr>
          <p:cNvSpPr/>
          <p:nvPr/>
        </p:nvSpPr>
        <p:spPr>
          <a:xfrm>
            <a:off x="4022137" y="1656196"/>
            <a:ext cx="1994033" cy="1152318"/>
          </a:xfrm>
          <a:custGeom>
            <a:avLst/>
            <a:gdLst>
              <a:gd name="csX0" fmla="*/ 1241853 w 1994033"/>
              <a:gd name="csY0" fmla="*/ 85518 h 1152318"/>
              <a:gd name="csX1" fmla="*/ 1241853 w 1994033"/>
              <a:gd name="csY1" fmla="*/ 1066800 h 1152318"/>
              <a:gd name="csX2" fmla="*/ 1619143 w 1994033"/>
              <a:gd name="csY2" fmla="*/ 1066800 h 1152318"/>
              <a:gd name="csX3" fmla="*/ 1763647 w 1994033"/>
              <a:gd name="csY3" fmla="*/ 922296 h 1152318"/>
              <a:gd name="csX4" fmla="*/ 1763647 w 1994033"/>
              <a:gd name="csY4" fmla="*/ 230022 h 1152318"/>
              <a:gd name="csX5" fmla="*/ 1619143 w 1994033"/>
              <a:gd name="csY5" fmla="*/ 85518 h 1152318"/>
              <a:gd name="csX6" fmla="*/ 665591 w 1994033"/>
              <a:gd name="csY6" fmla="*/ 85518 h 1152318"/>
              <a:gd name="csX7" fmla="*/ 665591 w 1994033"/>
              <a:gd name="csY7" fmla="*/ 1066800 h 1152318"/>
              <a:gd name="csX8" fmla="*/ 1196134 w 1994033"/>
              <a:gd name="csY8" fmla="*/ 1066800 h 1152318"/>
              <a:gd name="csX9" fmla="*/ 1196134 w 1994033"/>
              <a:gd name="csY9" fmla="*/ 85518 h 1152318"/>
              <a:gd name="csX10" fmla="*/ 232421 w 1994033"/>
              <a:gd name="csY10" fmla="*/ 85518 h 1152318"/>
              <a:gd name="csX11" fmla="*/ 87917 w 1994033"/>
              <a:gd name="csY11" fmla="*/ 230022 h 1152318"/>
              <a:gd name="csX12" fmla="*/ 87917 w 1994033"/>
              <a:gd name="csY12" fmla="*/ 922296 h 1152318"/>
              <a:gd name="csX13" fmla="*/ 232421 w 1994033"/>
              <a:gd name="csY13" fmla="*/ 1066800 h 1152318"/>
              <a:gd name="csX14" fmla="*/ 619872 w 1994033"/>
              <a:gd name="csY14" fmla="*/ 1066800 h 1152318"/>
              <a:gd name="csX15" fmla="*/ 619872 w 1994033"/>
              <a:gd name="csY15" fmla="*/ 85518 h 1152318"/>
              <a:gd name="csX16" fmla="*/ 192057 w 1994033"/>
              <a:gd name="csY16" fmla="*/ 0 h 1152318"/>
              <a:gd name="csX17" fmla="*/ 1659507 w 1994033"/>
              <a:gd name="csY17" fmla="*/ 0 h 1152318"/>
              <a:gd name="csX18" fmla="*/ 1851564 w 1994033"/>
              <a:gd name="csY18" fmla="*/ 192057 h 1152318"/>
              <a:gd name="csX19" fmla="*/ 1851564 w 1994033"/>
              <a:gd name="csY19" fmla="*/ 339126 h 1152318"/>
              <a:gd name="csX20" fmla="*/ 1994033 w 1994033"/>
              <a:gd name="csY20" fmla="*/ 374743 h 1152318"/>
              <a:gd name="csX21" fmla="*/ 1994033 w 1994033"/>
              <a:gd name="csY21" fmla="*/ 703735 h 1152318"/>
              <a:gd name="csX22" fmla="*/ 1851564 w 1994033"/>
              <a:gd name="csY22" fmla="*/ 739353 h 1152318"/>
              <a:gd name="csX23" fmla="*/ 1851564 w 1994033"/>
              <a:gd name="csY23" fmla="*/ 960261 h 1152318"/>
              <a:gd name="csX24" fmla="*/ 1659507 w 1994033"/>
              <a:gd name="csY24" fmla="*/ 1152318 h 1152318"/>
              <a:gd name="csX25" fmla="*/ 192057 w 1994033"/>
              <a:gd name="csY25" fmla="*/ 1152318 h 1152318"/>
              <a:gd name="csX26" fmla="*/ 0 w 1994033"/>
              <a:gd name="csY26" fmla="*/ 960261 h 1152318"/>
              <a:gd name="csX27" fmla="*/ 0 w 1994033"/>
              <a:gd name="csY27" fmla="*/ 192057 h 1152318"/>
              <a:gd name="csX28" fmla="*/ 192057 w 1994033"/>
              <a:gd name="csY28" fmla="*/ 0 h 11523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994033" h="1152318">
                <a:moveTo>
                  <a:pt x="1241853" y="85518"/>
                </a:moveTo>
                <a:lnTo>
                  <a:pt x="1241853" y="1066800"/>
                </a:lnTo>
                <a:lnTo>
                  <a:pt x="1619143" y="1066800"/>
                </a:lnTo>
                <a:cubicBezTo>
                  <a:pt x="1698950" y="1066800"/>
                  <a:pt x="1763647" y="1002103"/>
                  <a:pt x="1763647" y="922296"/>
                </a:cubicBezTo>
                <a:lnTo>
                  <a:pt x="1763647" y="230022"/>
                </a:lnTo>
                <a:cubicBezTo>
                  <a:pt x="1763647" y="150215"/>
                  <a:pt x="1698950" y="85518"/>
                  <a:pt x="1619143" y="85518"/>
                </a:cubicBezTo>
                <a:close/>
                <a:moveTo>
                  <a:pt x="665591" y="85518"/>
                </a:moveTo>
                <a:lnTo>
                  <a:pt x="665591" y="1066800"/>
                </a:lnTo>
                <a:lnTo>
                  <a:pt x="1196134" y="1066800"/>
                </a:lnTo>
                <a:lnTo>
                  <a:pt x="1196134" y="85518"/>
                </a:lnTo>
                <a:close/>
                <a:moveTo>
                  <a:pt x="232421" y="85518"/>
                </a:moveTo>
                <a:cubicBezTo>
                  <a:pt x="152614" y="85518"/>
                  <a:pt x="87917" y="150215"/>
                  <a:pt x="87917" y="230022"/>
                </a:cubicBezTo>
                <a:lnTo>
                  <a:pt x="87917" y="922296"/>
                </a:lnTo>
                <a:cubicBezTo>
                  <a:pt x="87917" y="1002103"/>
                  <a:pt x="152614" y="1066800"/>
                  <a:pt x="232421" y="1066800"/>
                </a:cubicBezTo>
                <a:lnTo>
                  <a:pt x="619872" y="1066800"/>
                </a:lnTo>
                <a:lnTo>
                  <a:pt x="619872" y="85518"/>
                </a:lnTo>
                <a:close/>
                <a:moveTo>
                  <a:pt x="192057" y="0"/>
                </a:moveTo>
                <a:lnTo>
                  <a:pt x="1659507" y="0"/>
                </a:lnTo>
                <a:cubicBezTo>
                  <a:pt x="1765577" y="0"/>
                  <a:pt x="1851564" y="85987"/>
                  <a:pt x="1851564" y="192057"/>
                </a:cubicBezTo>
                <a:lnTo>
                  <a:pt x="1851564" y="339126"/>
                </a:lnTo>
                <a:lnTo>
                  <a:pt x="1994033" y="374743"/>
                </a:lnTo>
                <a:lnTo>
                  <a:pt x="1994033" y="703735"/>
                </a:lnTo>
                <a:lnTo>
                  <a:pt x="1851564" y="739353"/>
                </a:lnTo>
                <a:lnTo>
                  <a:pt x="1851564" y="960261"/>
                </a:lnTo>
                <a:cubicBezTo>
                  <a:pt x="1851564" y="1066331"/>
                  <a:pt x="1765577" y="1152318"/>
                  <a:pt x="1659507" y="1152318"/>
                </a:cubicBezTo>
                <a:lnTo>
                  <a:pt x="192057" y="1152318"/>
                </a:lnTo>
                <a:cubicBezTo>
                  <a:pt x="85987" y="1152318"/>
                  <a:pt x="0" y="1066331"/>
                  <a:pt x="0" y="960261"/>
                </a:cubicBezTo>
                <a:lnTo>
                  <a:pt x="0" y="192057"/>
                </a:lnTo>
                <a:cubicBezTo>
                  <a:pt x="0" y="85987"/>
                  <a:pt x="85987" y="0"/>
                  <a:pt x="19205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994AECB3-73BC-75E6-2200-8947ADA266B5}"/>
              </a:ext>
            </a:extLst>
          </p:cNvPr>
          <p:cNvSpPr/>
          <p:nvPr/>
        </p:nvSpPr>
        <p:spPr>
          <a:xfrm>
            <a:off x="4149420" y="1782989"/>
            <a:ext cx="457836" cy="898732"/>
          </a:xfrm>
          <a:custGeom>
            <a:avLst/>
            <a:gdLst>
              <a:gd name="csX0" fmla="*/ 116476 w 457836"/>
              <a:gd name="csY0" fmla="*/ 0 h 898732"/>
              <a:gd name="csX1" fmla="*/ 457836 w 457836"/>
              <a:gd name="csY1" fmla="*/ 0 h 898732"/>
              <a:gd name="csX2" fmla="*/ 457836 w 457836"/>
              <a:gd name="csY2" fmla="*/ 898732 h 898732"/>
              <a:gd name="csX3" fmla="*/ 116476 w 457836"/>
              <a:gd name="csY3" fmla="*/ 898732 h 898732"/>
              <a:gd name="csX4" fmla="*/ 0 w 457836"/>
              <a:gd name="csY4" fmla="*/ 782256 h 898732"/>
              <a:gd name="csX5" fmla="*/ 0 w 457836"/>
              <a:gd name="csY5" fmla="*/ 116476 h 898732"/>
              <a:gd name="csX6" fmla="*/ 116476 w 457836"/>
              <a:gd name="csY6" fmla="*/ 0 h 8987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457836" h="898732">
                <a:moveTo>
                  <a:pt x="116476" y="0"/>
                </a:moveTo>
                <a:lnTo>
                  <a:pt x="457836" y="0"/>
                </a:lnTo>
                <a:lnTo>
                  <a:pt x="457836" y="898732"/>
                </a:lnTo>
                <a:lnTo>
                  <a:pt x="116476" y="898732"/>
                </a:lnTo>
                <a:cubicBezTo>
                  <a:pt x="52148" y="898732"/>
                  <a:pt x="0" y="846584"/>
                  <a:pt x="0" y="782256"/>
                </a:cubicBezTo>
                <a:lnTo>
                  <a:pt x="0" y="116476"/>
                </a:lnTo>
                <a:cubicBezTo>
                  <a:pt x="0" y="52148"/>
                  <a:pt x="52148" y="0"/>
                  <a:pt x="11647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1AF3CE9C-FF34-D0FA-70C8-6A91C9FAA9F3}"/>
              </a:ext>
            </a:extLst>
          </p:cNvPr>
          <p:cNvSpPr/>
          <p:nvPr/>
        </p:nvSpPr>
        <p:spPr>
          <a:xfrm>
            <a:off x="4722482" y="1782989"/>
            <a:ext cx="461036" cy="898732"/>
          </a:xfrm>
          <a:custGeom>
            <a:avLst/>
            <a:gdLst>
              <a:gd name="csX0" fmla="*/ 0 w 461036"/>
              <a:gd name="csY0" fmla="*/ 0 h 898732"/>
              <a:gd name="csX1" fmla="*/ 461036 w 461036"/>
              <a:gd name="csY1" fmla="*/ 0 h 898732"/>
              <a:gd name="csX2" fmla="*/ 461036 w 461036"/>
              <a:gd name="csY2" fmla="*/ 898732 h 898732"/>
              <a:gd name="csX3" fmla="*/ 0 w 461036"/>
              <a:gd name="csY3" fmla="*/ 898732 h 898732"/>
              <a:gd name="csX4" fmla="*/ 0 w 461036"/>
              <a:gd name="csY4" fmla="*/ 0 h 8987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61036" h="898732">
                <a:moveTo>
                  <a:pt x="0" y="0"/>
                </a:moveTo>
                <a:lnTo>
                  <a:pt x="461036" y="0"/>
                </a:lnTo>
                <a:lnTo>
                  <a:pt x="461036" y="898732"/>
                </a:lnTo>
                <a:lnTo>
                  <a:pt x="0" y="898732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621D9728-614D-B788-EE9C-03FCBFD87C32}"/>
              </a:ext>
            </a:extLst>
          </p:cNvPr>
          <p:cNvSpPr/>
          <p:nvPr/>
        </p:nvSpPr>
        <p:spPr>
          <a:xfrm>
            <a:off x="5298744" y="1782989"/>
            <a:ext cx="441324" cy="898732"/>
          </a:xfrm>
          <a:custGeom>
            <a:avLst/>
            <a:gdLst>
              <a:gd name="csX0" fmla="*/ 0 w 441324"/>
              <a:gd name="csY0" fmla="*/ 0 h 898732"/>
              <a:gd name="csX1" fmla="*/ 324848 w 441324"/>
              <a:gd name="csY1" fmla="*/ 0 h 898732"/>
              <a:gd name="csX2" fmla="*/ 441324 w 441324"/>
              <a:gd name="csY2" fmla="*/ 116476 h 898732"/>
              <a:gd name="csX3" fmla="*/ 441324 w 441324"/>
              <a:gd name="csY3" fmla="*/ 782256 h 898732"/>
              <a:gd name="csX4" fmla="*/ 324848 w 441324"/>
              <a:gd name="csY4" fmla="*/ 898732 h 898732"/>
              <a:gd name="csX5" fmla="*/ 0 w 441324"/>
              <a:gd name="csY5" fmla="*/ 898732 h 898732"/>
              <a:gd name="csX6" fmla="*/ 0 w 441324"/>
              <a:gd name="csY6" fmla="*/ 0 h 8987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441324" h="898732">
                <a:moveTo>
                  <a:pt x="0" y="0"/>
                </a:moveTo>
                <a:lnTo>
                  <a:pt x="324848" y="0"/>
                </a:lnTo>
                <a:cubicBezTo>
                  <a:pt x="389176" y="0"/>
                  <a:pt x="441324" y="52148"/>
                  <a:pt x="441324" y="116476"/>
                </a:cubicBezTo>
                <a:lnTo>
                  <a:pt x="441324" y="782256"/>
                </a:lnTo>
                <a:cubicBezTo>
                  <a:pt x="441324" y="846584"/>
                  <a:pt x="389176" y="898732"/>
                  <a:pt x="324848" y="898732"/>
                </a:cubicBezTo>
                <a:lnTo>
                  <a:pt x="0" y="898732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9FB3B069-0324-0E02-8E78-1D97AB95F375}"/>
              </a:ext>
            </a:extLst>
          </p:cNvPr>
          <p:cNvSpPr/>
          <p:nvPr/>
        </p:nvSpPr>
        <p:spPr>
          <a:xfrm>
            <a:off x="4218710" y="2119539"/>
            <a:ext cx="317637" cy="224198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A82617EB-2D6E-8C05-22C3-24C8B2BDEBE9}"/>
              </a:ext>
            </a:extLst>
          </p:cNvPr>
          <p:cNvSpPr/>
          <p:nvPr/>
        </p:nvSpPr>
        <p:spPr>
          <a:xfrm>
            <a:off x="4799735" y="2119539"/>
            <a:ext cx="317637" cy="224198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FCDA9B84-8909-68A5-3A4A-20F85FB7E4BE}"/>
              </a:ext>
            </a:extLst>
          </p:cNvPr>
          <p:cNvSpPr/>
          <p:nvPr/>
        </p:nvSpPr>
        <p:spPr>
          <a:xfrm>
            <a:off x="5352185" y="2119539"/>
            <a:ext cx="317637" cy="224198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53CFD4DC-DDDC-C15C-2997-BF952418742A}"/>
              </a:ext>
            </a:extLst>
          </p:cNvPr>
          <p:cNvGrpSpPr/>
          <p:nvPr/>
        </p:nvGrpSpPr>
        <p:grpSpPr>
          <a:xfrm>
            <a:off x="898817" y="4454883"/>
            <a:ext cx="1994032" cy="1152318"/>
            <a:chOff x="7285103" y="7389339"/>
            <a:chExt cx="1994032" cy="1152318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4C0D56D-11F1-8E3B-179B-2F3B414BEBB8}"/>
                </a:ext>
              </a:extLst>
            </p:cNvPr>
            <p:cNvSpPr/>
            <p:nvPr/>
          </p:nvSpPr>
          <p:spPr>
            <a:xfrm rot="5400000">
              <a:off x="7705960" y="6968482"/>
              <a:ext cx="1152318" cy="1994032"/>
            </a:xfrm>
            <a:custGeom>
              <a:avLst/>
              <a:gdLst>
                <a:gd name="csX0" fmla="*/ 85517 w 1152318"/>
                <a:gd name="csY0" fmla="*/ 1761612 h 1994032"/>
                <a:gd name="csX1" fmla="*/ 230021 w 1152318"/>
                <a:gd name="csY1" fmla="*/ 1906116 h 1994032"/>
                <a:gd name="csX2" fmla="*/ 922295 w 1152318"/>
                <a:gd name="csY2" fmla="*/ 1906116 h 1994032"/>
                <a:gd name="csX3" fmla="*/ 1066799 w 1152318"/>
                <a:gd name="csY3" fmla="*/ 1761612 h 1994032"/>
                <a:gd name="csX4" fmla="*/ 1066799 w 1152318"/>
                <a:gd name="csY4" fmla="*/ 374890 h 1994032"/>
                <a:gd name="csX5" fmla="*/ 922296 w 1152318"/>
                <a:gd name="csY5" fmla="*/ 230386 h 1994032"/>
                <a:gd name="csX6" fmla="*/ 230022 w 1152318"/>
                <a:gd name="csY6" fmla="*/ 230386 h 1994032"/>
                <a:gd name="csX7" fmla="*/ 85518 w 1152318"/>
                <a:gd name="csY7" fmla="*/ 374890 h 1994032"/>
                <a:gd name="csX8" fmla="*/ 0 w 1152318"/>
                <a:gd name="csY8" fmla="*/ 1801975 h 1994032"/>
                <a:gd name="csX9" fmla="*/ 0 w 1152318"/>
                <a:gd name="csY9" fmla="*/ 334526 h 1994032"/>
                <a:gd name="csX10" fmla="*/ 192057 w 1152318"/>
                <a:gd name="csY10" fmla="*/ 142468 h 1994032"/>
                <a:gd name="csX11" fmla="*/ 339126 w 1152318"/>
                <a:gd name="csY11" fmla="*/ 142468 h 1994032"/>
                <a:gd name="csX12" fmla="*/ 374743 w 1152318"/>
                <a:gd name="csY12" fmla="*/ 0 h 1994032"/>
                <a:gd name="csX13" fmla="*/ 703735 w 1152318"/>
                <a:gd name="csY13" fmla="*/ 0 h 1994032"/>
                <a:gd name="csX14" fmla="*/ 739353 w 1152318"/>
                <a:gd name="csY14" fmla="*/ 142468 h 1994032"/>
                <a:gd name="csX15" fmla="*/ 960261 w 1152318"/>
                <a:gd name="csY15" fmla="*/ 142468 h 1994032"/>
                <a:gd name="csX16" fmla="*/ 1152318 w 1152318"/>
                <a:gd name="csY16" fmla="*/ 334526 h 1994032"/>
                <a:gd name="csX17" fmla="*/ 1152318 w 1152318"/>
                <a:gd name="csY17" fmla="*/ 1801975 h 1994032"/>
                <a:gd name="csX18" fmla="*/ 960261 w 1152318"/>
                <a:gd name="csY18" fmla="*/ 1994032 h 1994032"/>
                <a:gd name="csX19" fmla="*/ 192057 w 1152318"/>
                <a:gd name="csY19" fmla="*/ 1994032 h 1994032"/>
                <a:gd name="csX20" fmla="*/ 0 w 1152318"/>
                <a:gd name="csY20" fmla="*/ 1801975 h 199403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152318" h="1994032">
                  <a:moveTo>
                    <a:pt x="85517" y="1761612"/>
                  </a:moveTo>
                  <a:cubicBezTo>
                    <a:pt x="85517" y="1841419"/>
                    <a:pt x="150214" y="1906116"/>
                    <a:pt x="230021" y="1906116"/>
                  </a:cubicBezTo>
                  <a:lnTo>
                    <a:pt x="922295" y="1906116"/>
                  </a:lnTo>
                  <a:cubicBezTo>
                    <a:pt x="1002102" y="1906116"/>
                    <a:pt x="1066799" y="1841419"/>
                    <a:pt x="1066799" y="1761612"/>
                  </a:cubicBezTo>
                  <a:lnTo>
                    <a:pt x="1066799" y="374890"/>
                  </a:lnTo>
                  <a:cubicBezTo>
                    <a:pt x="1066799" y="295083"/>
                    <a:pt x="1002102" y="230386"/>
                    <a:pt x="922296" y="230386"/>
                  </a:cubicBezTo>
                  <a:lnTo>
                    <a:pt x="230022" y="230386"/>
                  </a:lnTo>
                  <a:cubicBezTo>
                    <a:pt x="150215" y="230386"/>
                    <a:pt x="85518" y="295083"/>
                    <a:pt x="85518" y="374890"/>
                  </a:cubicBezTo>
                  <a:close/>
                  <a:moveTo>
                    <a:pt x="0" y="1801975"/>
                  </a:moveTo>
                  <a:lnTo>
                    <a:pt x="0" y="334526"/>
                  </a:lnTo>
                  <a:cubicBezTo>
                    <a:pt x="0" y="228456"/>
                    <a:pt x="85987" y="142468"/>
                    <a:pt x="192057" y="142468"/>
                  </a:cubicBezTo>
                  <a:lnTo>
                    <a:pt x="339126" y="142468"/>
                  </a:lnTo>
                  <a:lnTo>
                    <a:pt x="374743" y="0"/>
                  </a:lnTo>
                  <a:lnTo>
                    <a:pt x="703735" y="0"/>
                  </a:lnTo>
                  <a:lnTo>
                    <a:pt x="739353" y="142468"/>
                  </a:lnTo>
                  <a:lnTo>
                    <a:pt x="960261" y="142468"/>
                  </a:lnTo>
                  <a:cubicBezTo>
                    <a:pt x="1066330" y="142468"/>
                    <a:pt x="1152318" y="228456"/>
                    <a:pt x="1152318" y="334526"/>
                  </a:cubicBezTo>
                  <a:lnTo>
                    <a:pt x="1152318" y="1801975"/>
                  </a:lnTo>
                  <a:cubicBezTo>
                    <a:pt x="1152318" y="1908045"/>
                    <a:pt x="1066330" y="1994032"/>
                    <a:pt x="960261" y="1994032"/>
                  </a:cubicBezTo>
                  <a:lnTo>
                    <a:pt x="192057" y="1994032"/>
                  </a:lnTo>
                  <a:cubicBezTo>
                    <a:pt x="85987" y="1994032"/>
                    <a:pt x="0" y="1908045"/>
                    <a:pt x="0" y="180197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B9E5187A-52B2-BAD3-4D2E-A7B99945FF69}"/>
                </a:ext>
              </a:extLst>
            </p:cNvPr>
            <p:cNvSpPr/>
            <p:nvPr/>
          </p:nvSpPr>
          <p:spPr>
            <a:xfrm>
              <a:off x="7714819" y="7645839"/>
              <a:ext cx="905770" cy="63931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C7AAEE14-80DF-B440-A8EC-80E84CB18487}"/>
              </a:ext>
            </a:extLst>
          </p:cNvPr>
          <p:cNvSpPr/>
          <p:nvPr/>
        </p:nvSpPr>
        <p:spPr>
          <a:xfrm>
            <a:off x="7212208" y="1185485"/>
            <a:ext cx="1588799" cy="2108200"/>
          </a:xfrm>
          <a:custGeom>
            <a:avLst/>
            <a:gdLst>
              <a:gd name="csX0" fmla="*/ 605375 w 1588799"/>
              <a:gd name="csY0" fmla="*/ 0 h 2108200"/>
              <a:gd name="csX1" fmla="*/ 983425 w 1588799"/>
              <a:gd name="csY1" fmla="*/ 0 h 2108200"/>
              <a:gd name="csX2" fmla="*/ 1017392 w 1588799"/>
              <a:gd name="csY2" fmla="*/ 33967 h 2108200"/>
              <a:gd name="csX3" fmla="*/ 1017392 w 1588799"/>
              <a:gd name="csY3" fmla="*/ 208812 h 2108200"/>
              <a:gd name="csX4" fmla="*/ 1330349 w 1588799"/>
              <a:gd name="csY4" fmla="*/ 208812 h 2108200"/>
              <a:gd name="csX5" fmla="*/ 1588799 w 1588799"/>
              <a:gd name="csY5" fmla="*/ 467262 h 2108200"/>
              <a:gd name="csX6" fmla="*/ 1588799 w 1588799"/>
              <a:gd name="csY6" fmla="*/ 2108200 h 2108200"/>
              <a:gd name="csX7" fmla="*/ 0 w 1588799"/>
              <a:gd name="csY7" fmla="*/ 2108200 h 2108200"/>
              <a:gd name="csX8" fmla="*/ 0 w 1588799"/>
              <a:gd name="csY8" fmla="*/ 467262 h 2108200"/>
              <a:gd name="csX9" fmla="*/ 258450 w 1588799"/>
              <a:gd name="csY9" fmla="*/ 208812 h 2108200"/>
              <a:gd name="csX10" fmla="*/ 571408 w 1588799"/>
              <a:gd name="csY10" fmla="*/ 208812 h 2108200"/>
              <a:gd name="csX11" fmla="*/ 571408 w 1588799"/>
              <a:gd name="csY11" fmla="*/ 33967 h 2108200"/>
              <a:gd name="csX12" fmla="*/ 605375 w 1588799"/>
              <a:gd name="csY12" fmla="*/ 0 h 2108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588799" h="2108200">
                <a:moveTo>
                  <a:pt x="605375" y="0"/>
                </a:moveTo>
                <a:lnTo>
                  <a:pt x="983425" y="0"/>
                </a:lnTo>
                <a:cubicBezTo>
                  <a:pt x="1002184" y="0"/>
                  <a:pt x="1017392" y="15208"/>
                  <a:pt x="1017392" y="33967"/>
                </a:cubicBezTo>
                <a:lnTo>
                  <a:pt x="1017392" y="208812"/>
                </a:lnTo>
                <a:lnTo>
                  <a:pt x="1330349" y="208812"/>
                </a:lnTo>
                <a:cubicBezTo>
                  <a:pt x="1473087" y="208812"/>
                  <a:pt x="1588799" y="324524"/>
                  <a:pt x="1588799" y="467262"/>
                </a:cubicBezTo>
                <a:lnTo>
                  <a:pt x="1588799" y="2108200"/>
                </a:lnTo>
                <a:lnTo>
                  <a:pt x="0" y="2108200"/>
                </a:lnTo>
                <a:lnTo>
                  <a:pt x="0" y="467262"/>
                </a:lnTo>
                <a:cubicBezTo>
                  <a:pt x="0" y="324524"/>
                  <a:pt x="115712" y="208812"/>
                  <a:pt x="258450" y="208812"/>
                </a:cubicBezTo>
                <a:lnTo>
                  <a:pt x="571408" y="208812"/>
                </a:lnTo>
                <a:lnTo>
                  <a:pt x="571408" y="33967"/>
                </a:lnTo>
                <a:cubicBezTo>
                  <a:pt x="571408" y="15208"/>
                  <a:pt x="586616" y="0"/>
                  <a:pt x="60537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FF41FABD-6E77-5065-8645-568B349DF70A}"/>
              </a:ext>
            </a:extLst>
          </p:cNvPr>
          <p:cNvGrpSpPr/>
          <p:nvPr/>
        </p:nvGrpSpPr>
        <p:grpSpPr>
          <a:xfrm>
            <a:off x="7212208" y="4028193"/>
            <a:ext cx="1588799" cy="2108200"/>
            <a:chOff x="7212208" y="4028193"/>
            <a:chExt cx="1588799" cy="2108200"/>
          </a:xfrm>
          <a:solidFill>
            <a:schemeClr val="tx1"/>
          </a:solidFill>
        </p:grpSpPr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1B995047-EA2D-799B-10D4-82AFA9C25B68}"/>
                </a:ext>
              </a:extLst>
            </p:cNvPr>
            <p:cNvSpPr/>
            <p:nvPr/>
          </p:nvSpPr>
          <p:spPr>
            <a:xfrm>
              <a:off x="7212208" y="4028193"/>
              <a:ext cx="1588799" cy="2108200"/>
            </a:xfrm>
            <a:custGeom>
              <a:avLst/>
              <a:gdLst>
                <a:gd name="csX0" fmla="*/ 605375 w 1588799"/>
                <a:gd name="csY0" fmla="*/ 0 h 2108200"/>
                <a:gd name="csX1" fmla="*/ 983425 w 1588799"/>
                <a:gd name="csY1" fmla="*/ 0 h 2108200"/>
                <a:gd name="csX2" fmla="*/ 1017392 w 1588799"/>
                <a:gd name="csY2" fmla="*/ 33967 h 2108200"/>
                <a:gd name="csX3" fmla="*/ 1017392 w 1588799"/>
                <a:gd name="csY3" fmla="*/ 208812 h 2108200"/>
                <a:gd name="csX4" fmla="*/ 1330349 w 1588799"/>
                <a:gd name="csY4" fmla="*/ 208812 h 2108200"/>
                <a:gd name="csX5" fmla="*/ 1588799 w 1588799"/>
                <a:gd name="csY5" fmla="*/ 467262 h 2108200"/>
                <a:gd name="csX6" fmla="*/ 1588799 w 1588799"/>
                <a:gd name="csY6" fmla="*/ 2108200 h 2108200"/>
                <a:gd name="csX7" fmla="*/ 0 w 1588799"/>
                <a:gd name="csY7" fmla="*/ 2108200 h 2108200"/>
                <a:gd name="csX8" fmla="*/ 0 w 1588799"/>
                <a:gd name="csY8" fmla="*/ 467262 h 2108200"/>
                <a:gd name="csX9" fmla="*/ 258450 w 1588799"/>
                <a:gd name="csY9" fmla="*/ 208812 h 2108200"/>
                <a:gd name="csX10" fmla="*/ 571408 w 1588799"/>
                <a:gd name="csY10" fmla="*/ 208812 h 2108200"/>
                <a:gd name="csX11" fmla="*/ 571408 w 1588799"/>
                <a:gd name="csY11" fmla="*/ 33967 h 2108200"/>
                <a:gd name="csX12" fmla="*/ 605375 w 1588799"/>
                <a:gd name="csY12" fmla="*/ 0 h 2108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588799" h="2108200">
                  <a:moveTo>
                    <a:pt x="605375" y="0"/>
                  </a:moveTo>
                  <a:lnTo>
                    <a:pt x="983425" y="0"/>
                  </a:lnTo>
                  <a:cubicBezTo>
                    <a:pt x="1002184" y="0"/>
                    <a:pt x="1017392" y="15208"/>
                    <a:pt x="1017392" y="33967"/>
                  </a:cubicBezTo>
                  <a:lnTo>
                    <a:pt x="1017392" y="208812"/>
                  </a:lnTo>
                  <a:lnTo>
                    <a:pt x="1330349" y="208812"/>
                  </a:lnTo>
                  <a:cubicBezTo>
                    <a:pt x="1473087" y="208812"/>
                    <a:pt x="1588799" y="324524"/>
                    <a:pt x="1588799" y="467262"/>
                  </a:cubicBezTo>
                  <a:lnTo>
                    <a:pt x="1588799" y="2108200"/>
                  </a:lnTo>
                  <a:lnTo>
                    <a:pt x="0" y="2108200"/>
                  </a:lnTo>
                  <a:lnTo>
                    <a:pt x="0" y="467262"/>
                  </a:lnTo>
                  <a:cubicBezTo>
                    <a:pt x="0" y="324524"/>
                    <a:pt x="115712" y="208812"/>
                    <a:pt x="258450" y="208812"/>
                  </a:cubicBezTo>
                  <a:lnTo>
                    <a:pt x="571408" y="208812"/>
                  </a:lnTo>
                  <a:lnTo>
                    <a:pt x="571408" y="33967"/>
                  </a:lnTo>
                  <a:cubicBezTo>
                    <a:pt x="571408" y="15208"/>
                    <a:pt x="586616" y="0"/>
                    <a:pt x="60537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09214FCC-8B1E-6D72-11AC-AD060E954B8E}"/>
                </a:ext>
              </a:extLst>
            </p:cNvPr>
            <p:cNvSpPr/>
            <p:nvPr/>
          </p:nvSpPr>
          <p:spPr>
            <a:xfrm>
              <a:off x="7312100" y="4344447"/>
              <a:ext cx="1389014" cy="1683996"/>
            </a:xfrm>
            <a:prstGeom prst="round2SameRect">
              <a:avLst>
                <a:gd name="adj1" fmla="val 1118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E38989BF-D256-6C0B-2A30-CC177A6C28C1}"/>
                </a:ext>
              </a:extLst>
            </p:cNvPr>
            <p:cNvSpPr/>
            <p:nvPr/>
          </p:nvSpPr>
          <p:spPr>
            <a:xfrm>
              <a:off x="7553722" y="4867041"/>
              <a:ext cx="905770" cy="63931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F6AC17D8-7123-1D6D-F0EF-CB5C6F4E307E}"/>
              </a:ext>
            </a:extLst>
          </p:cNvPr>
          <p:cNvSpPr/>
          <p:nvPr/>
        </p:nvSpPr>
        <p:spPr>
          <a:xfrm>
            <a:off x="7553722" y="2009541"/>
            <a:ext cx="905770" cy="639316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82C20D96-77F8-2E7D-1995-32D85C50F00D}"/>
              </a:ext>
            </a:extLst>
          </p:cNvPr>
          <p:cNvSpPr/>
          <p:nvPr/>
        </p:nvSpPr>
        <p:spPr>
          <a:xfrm>
            <a:off x="4022137" y="4452620"/>
            <a:ext cx="1994033" cy="1152318"/>
          </a:xfrm>
          <a:custGeom>
            <a:avLst/>
            <a:gdLst>
              <a:gd name="csX0" fmla="*/ 1241853 w 1994033"/>
              <a:gd name="csY0" fmla="*/ 85518 h 1152318"/>
              <a:gd name="csX1" fmla="*/ 1241853 w 1994033"/>
              <a:gd name="csY1" fmla="*/ 1066800 h 1152318"/>
              <a:gd name="csX2" fmla="*/ 1619143 w 1994033"/>
              <a:gd name="csY2" fmla="*/ 1066800 h 1152318"/>
              <a:gd name="csX3" fmla="*/ 1763647 w 1994033"/>
              <a:gd name="csY3" fmla="*/ 922296 h 1152318"/>
              <a:gd name="csX4" fmla="*/ 1763647 w 1994033"/>
              <a:gd name="csY4" fmla="*/ 230022 h 1152318"/>
              <a:gd name="csX5" fmla="*/ 1619143 w 1994033"/>
              <a:gd name="csY5" fmla="*/ 85518 h 1152318"/>
              <a:gd name="csX6" fmla="*/ 665591 w 1994033"/>
              <a:gd name="csY6" fmla="*/ 85518 h 1152318"/>
              <a:gd name="csX7" fmla="*/ 665591 w 1994033"/>
              <a:gd name="csY7" fmla="*/ 1066800 h 1152318"/>
              <a:gd name="csX8" fmla="*/ 1196134 w 1994033"/>
              <a:gd name="csY8" fmla="*/ 1066800 h 1152318"/>
              <a:gd name="csX9" fmla="*/ 1196134 w 1994033"/>
              <a:gd name="csY9" fmla="*/ 85518 h 1152318"/>
              <a:gd name="csX10" fmla="*/ 232421 w 1994033"/>
              <a:gd name="csY10" fmla="*/ 85518 h 1152318"/>
              <a:gd name="csX11" fmla="*/ 87917 w 1994033"/>
              <a:gd name="csY11" fmla="*/ 230022 h 1152318"/>
              <a:gd name="csX12" fmla="*/ 87917 w 1994033"/>
              <a:gd name="csY12" fmla="*/ 922296 h 1152318"/>
              <a:gd name="csX13" fmla="*/ 232421 w 1994033"/>
              <a:gd name="csY13" fmla="*/ 1066800 h 1152318"/>
              <a:gd name="csX14" fmla="*/ 619872 w 1994033"/>
              <a:gd name="csY14" fmla="*/ 1066800 h 1152318"/>
              <a:gd name="csX15" fmla="*/ 619872 w 1994033"/>
              <a:gd name="csY15" fmla="*/ 85518 h 1152318"/>
              <a:gd name="csX16" fmla="*/ 192057 w 1994033"/>
              <a:gd name="csY16" fmla="*/ 0 h 1152318"/>
              <a:gd name="csX17" fmla="*/ 1659507 w 1994033"/>
              <a:gd name="csY17" fmla="*/ 0 h 1152318"/>
              <a:gd name="csX18" fmla="*/ 1851564 w 1994033"/>
              <a:gd name="csY18" fmla="*/ 192057 h 1152318"/>
              <a:gd name="csX19" fmla="*/ 1851564 w 1994033"/>
              <a:gd name="csY19" fmla="*/ 339126 h 1152318"/>
              <a:gd name="csX20" fmla="*/ 1994033 w 1994033"/>
              <a:gd name="csY20" fmla="*/ 374743 h 1152318"/>
              <a:gd name="csX21" fmla="*/ 1994033 w 1994033"/>
              <a:gd name="csY21" fmla="*/ 703735 h 1152318"/>
              <a:gd name="csX22" fmla="*/ 1851564 w 1994033"/>
              <a:gd name="csY22" fmla="*/ 739353 h 1152318"/>
              <a:gd name="csX23" fmla="*/ 1851564 w 1994033"/>
              <a:gd name="csY23" fmla="*/ 960261 h 1152318"/>
              <a:gd name="csX24" fmla="*/ 1659507 w 1994033"/>
              <a:gd name="csY24" fmla="*/ 1152318 h 1152318"/>
              <a:gd name="csX25" fmla="*/ 192057 w 1994033"/>
              <a:gd name="csY25" fmla="*/ 1152318 h 1152318"/>
              <a:gd name="csX26" fmla="*/ 0 w 1994033"/>
              <a:gd name="csY26" fmla="*/ 960261 h 1152318"/>
              <a:gd name="csX27" fmla="*/ 0 w 1994033"/>
              <a:gd name="csY27" fmla="*/ 192057 h 1152318"/>
              <a:gd name="csX28" fmla="*/ 192057 w 1994033"/>
              <a:gd name="csY28" fmla="*/ 0 h 11523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994033" h="1152318">
                <a:moveTo>
                  <a:pt x="1241853" y="85518"/>
                </a:moveTo>
                <a:lnTo>
                  <a:pt x="1241853" y="1066800"/>
                </a:lnTo>
                <a:lnTo>
                  <a:pt x="1619143" y="1066800"/>
                </a:lnTo>
                <a:cubicBezTo>
                  <a:pt x="1698950" y="1066800"/>
                  <a:pt x="1763647" y="1002103"/>
                  <a:pt x="1763647" y="922296"/>
                </a:cubicBezTo>
                <a:lnTo>
                  <a:pt x="1763647" y="230022"/>
                </a:lnTo>
                <a:cubicBezTo>
                  <a:pt x="1763647" y="150215"/>
                  <a:pt x="1698950" y="85518"/>
                  <a:pt x="1619143" y="85518"/>
                </a:cubicBezTo>
                <a:close/>
                <a:moveTo>
                  <a:pt x="665591" y="85518"/>
                </a:moveTo>
                <a:lnTo>
                  <a:pt x="665591" y="1066800"/>
                </a:lnTo>
                <a:lnTo>
                  <a:pt x="1196134" y="1066800"/>
                </a:lnTo>
                <a:lnTo>
                  <a:pt x="1196134" y="85518"/>
                </a:lnTo>
                <a:close/>
                <a:moveTo>
                  <a:pt x="232421" y="85518"/>
                </a:moveTo>
                <a:cubicBezTo>
                  <a:pt x="152614" y="85518"/>
                  <a:pt x="87917" y="150215"/>
                  <a:pt x="87917" y="230022"/>
                </a:cubicBezTo>
                <a:lnTo>
                  <a:pt x="87917" y="922296"/>
                </a:lnTo>
                <a:cubicBezTo>
                  <a:pt x="87917" y="1002103"/>
                  <a:pt x="152614" y="1066800"/>
                  <a:pt x="232421" y="1066800"/>
                </a:cubicBezTo>
                <a:lnTo>
                  <a:pt x="619872" y="1066800"/>
                </a:lnTo>
                <a:lnTo>
                  <a:pt x="619872" y="85518"/>
                </a:lnTo>
                <a:close/>
                <a:moveTo>
                  <a:pt x="192057" y="0"/>
                </a:moveTo>
                <a:lnTo>
                  <a:pt x="1659507" y="0"/>
                </a:lnTo>
                <a:cubicBezTo>
                  <a:pt x="1765577" y="0"/>
                  <a:pt x="1851564" y="85987"/>
                  <a:pt x="1851564" y="192057"/>
                </a:cubicBezTo>
                <a:lnTo>
                  <a:pt x="1851564" y="339126"/>
                </a:lnTo>
                <a:lnTo>
                  <a:pt x="1994033" y="374743"/>
                </a:lnTo>
                <a:lnTo>
                  <a:pt x="1994033" y="703735"/>
                </a:lnTo>
                <a:lnTo>
                  <a:pt x="1851564" y="739353"/>
                </a:lnTo>
                <a:lnTo>
                  <a:pt x="1851564" y="960261"/>
                </a:lnTo>
                <a:cubicBezTo>
                  <a:pt x="1851564" y="1066331"/>
                  <a:pt x="1765577" y="1152318"/>
                  <a:pt x="1659507" y="1152318"/>
                </a:cubicBezTo>
                <a:lnTo>
                  <a:pt x="192057" y="1152318"/>
                </a:lnTo>
                <a:cubicBezTo>
                  <a:pt x="85987" y="1152318"/>
                  <a:pt x="0" y="1066331"/>
                  <a:pt x="0" y="960261"/>
                </a:cubicBezTo>
                <a:lnTo>
                  <a:pt x="0" y="192057"/>
                </a:lnTo>
                <a:cubicBezTo>
                  <a:pt x="0" y="85987"/>
                  <a:pt x="85987" y="0"/>
                  <a:pt x="19205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E23D27AB-B1F7-2890-38BC-6D2AD8C4583A}"/>
              </a:ext>
            </a:extLst>
          </p:cNvPr>
          <p:cNvSpPr/>
          <p:nvPr/>
        </p:nvSpPr>
        <p:spPr>
          <a:xfrm>
            <a:off x="4172221" y="4883150"/>
            <a:ext cx="410616" cy="289824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F57FF77D-E074-94AF-54CC-E9B9661D75B6}"/>
              </a:ext>
            </a:extLst>
          </p:cNvPr>
          <p:cNvSpPr/>
          <p:nvPr/>
        </p:nvSpPr>
        <p:spPr>
          <a:xfrm>
            <a:off x="4753246" y="4883150"/>
            <a:ext cx="410616" cy="289824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9AFA2DA8-15D9-0639-16CC-64EB58971D7B}"/>
              </a:ext>
            </a:extLst>
          </p:cNvPr>
          <p:cNvSpPr/>
          <p:nvPr/>
        </p:nvSpPr>
        <p:spPr>
          <a:xfrm>
            <a:off x="5305696" y="4883150"/>
            <a:ext cx="410616" cy="289824"/>
          </a:xfrm>
          <a:custGeom>
            <a:avLst/>
            <a:gdLst>
              <a:gd name="csX0" fmla="*/ 1029605 w 1140728"/>
              <a:gd name="csY0" fmla="*/ 0 h 805159"/>
              <a:gd name="csX1" fmla="*/ 1108181 w 1140728"/>
              <a:gd name="csY1" fmla="*/ 32548 h 805159"/>
              <a:gd name="csX2" fmla="*/ 1108181 w 1140728"/>
              <a:gd name="csY2" fmla="*/ 189703 h 805159"/>
              <a:gd name="csX3" fmla="*/ 525272 w 1140728"/>
              <a:gd name="csY3" fmla="*/ 772612 h 805159"/>
              <a:gd name="csX4" fmla="*/ 368117 w 1140728"/>
              <a:gd name="csY4" fmla="*/ 772612 h 805159"/>
              <a:gd name="csX5" fmla="*/ 366605 w 1140728"/>
              <a:gd name="csY5" fmla="*/ 770335 h 805159"/>
              <a:gd name="csX6" fmla="*/ 361338 w 1140728"/>
              <a:gd name="csY6" fmla="*/ 766837 h 805159"/>
              <a:gd name="csX7" fmla="*/ 32547 w 1140728"/>
              <a:gd name="csY7" fmla="*/ 438046 h 805159"/>
              <a:gd name="csX8" fmla="*/ 32547 w 1140728"/>
              <a:gd name="csY8" fmla="*/ 280891 h 805159"/>
              <a:gd name="csX9" fmla="*/ 189701 w 1140728"/>
              <a:gd name="csY9" fmla="*/ 280891 h 805159"/>
              <a:gd name="csX10" fmla="*/ 446192 w 1140728"/>
              <a:gd name="csY10" fmla="*/ 537382 h 805159"/>
              <a:gd name="csX11" fmla="*/ 951027 w 1140728"/>
              <a:gd name="csY11" fmla="*/ 32548 h 805159"/>
              <a:gd name="csX12" fmla="*/ 1029605 w 1140728"/>
              <a:gd name="csY12" fmla="*/ 0 h 805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1140728" h="805159">
                <a:moveTo>
                  <a:pt x="1029605" y="0"/>
                </a:moveTo>
                <a:cubicBezTo>
                  <a:pt x="1058043" y="0"/>
                  <a:pt x="1086483" y="10850"/>
                  <a:pt x="1108181" y="32548"/>
                </a:cubicBezTo>
                <a:cubicBezTo>
                  <a:pt x="1151578" y="75945"/>
                  <a:pt x="1151578" y="146305"/>
                  <a:pt x="1108181" y="189703"/>
                </a:cubicBezTo>
                <a:lnTo>
                  <a:pt x="525272" y="772612"/>
                </a:lnTo>
                <a:cubicBezTo>
                  <a:pt x="481874" y="816009"/>
                  <a:pt x="411515" y="816009"/>
                  <a:pt x="368117" y="772612"/>
                </a:cubicBezTo>
                <a:lnTo>
                  <a:pt x="366605" y="770335"/>
                </a:lnTo>
                <a:lnTo>
                  <a:pt x="361338" y="766837"/>
                </a:lnTo>
                <a:lnTo>
                  <a:pt x="32547" y="438046"/>
                </a:lnTo>
                <a:cubicBezTo>
                  <a:pt x="-10850" y="394648"/>
                  <a:pt x="-10850" y="324288"/>
                  <a:pt x="32547" y="280891"/>
                </a:cubicBezTo>
                <a:cubicBezTo>
                  <a:pt x="75944" y="237494"/>
                  <a:pt x="146304" y="237494"/>
                  <a:pt x="189701" y="280891"/>
                </a:cubicBezTo>
                <a:lnTo>
                  <a:pt x="446192" y="537382"/>
                </a:lnTo>
                <a:lnTo>
                  <a:pt x="951027" y="32548"/>
                </a:lnTo>
                <a:cubicBezTo>
                  <a:pt x="972726" y="10849"/>
                  <a:pt x="1001165" y="0"/>
                  <a:pt x="102960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4BBC35-83E6-7FE6-13C4-CDBFEEFBEE62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充電済マーク</a:t>
            </a:r>
          </a:p>
        </p:txBody>
      </p:sp>
    </p:spTree>
    <p:extLst>
      <p:ext uri="{BB962C8B-B14F-4D97-AF65-F5344CB8AC3E}">
        <p14:creationId xmlns:p14="http://schemas.microsoft.com/office/powerpoint/2010/main" val="154496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19597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pptxo49_充電済マーク</dc:title>
  <dc:subject>pptxo49_充電済マーク</dc:subject>
  <dc:creator>でじけろお</dc:creator>
  <cp:revision>1</cp:revision>
  <dcterms:created xsi:type="dcterms:W3CDTF">2018-05-20T00:31:01Z</dcterms:created>
  <dcterms:modified xsi:type="dcterms:W3CDTF">2026-02-08T11:44:49Z</dcterms:modified>
  <cp:version>1</cp:version>
</cp:coreProperties>
</file>